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10"/>
  </p:notesMasterIdLst>
  <p:handoutMasterIdLst>
    <p:handoutMasterId r:id="rId11"/>
  </p:handoutMasterIdLst>
  <p:sldIdLst>
    <p:sldId id="351" r:id="rId2"/>
    <p:sldId id="352" r:id="rId3"/>
    <p:sldId id="344" r:id="rId4"/>
    <p:sldId id="346" r:id="rId5"/>
    <p:sldId id="347" r:id="rId6"/>
    <p:sldId id="348" r:id="rId7"/>
    <p:sldId id="349" r:id="rId8"/>
    <p:sldId id="350" r:id="rId9"/>
  </p:sldIdLst>
  <p:sldSz cx="9144000" cy="6858000" type="screen4x3"/>
  <p:notesSz cx="7004050" cy="92964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8F8F8"/>
    <a:srgbClr val="EAEAEA"/>
    <a:srgbClr val="993300"/>
    <a:srgbClr val="52D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0" autoAdjust="0"/>
    <p:restoredTop sz="95522" autoAdjust="0"/>
  </p:normalViewPr>
  <p:slideViewPr>
    <p:cSldViewPr snapToGrid="0"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E08DAE-C839-4CB0-A7A2-130DCE7BFDE9}" type="doc">
      <dgm:prSet loTypeId="urn:microsoft.com/office/officeart/2011/layout/ConvergingText#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E1EB05-96E0-4BCA-9994-92920DF46FD2}">
      <dgm:prSet phldrT="[Text]"/>
      <dgm:spPr/>
      <dgm:t>
        <a:bodyPr/>
        <a:lstStyle/>
        <a:p>
          <a:r>
            <a:rPr lang="en-US" dirty="0" smtClean="0"/>
            <a:t>Scrubber</a:t>
          </a:r>
          <a:endParaRPr lang="en-US" dirty="0"/>
        </a:p>
      </dgm:t>
    </dgm:pt>
    <dgm:pt modelId="{22EBF8BD-7C5D-4AE9-A2B3-E62094DACA6D}" type="parTrans" cxnId="{C7D0C849-FD4A-452F-B06C-459855DDB77C}">
      <dgm:prSet/>
      <dgm:spPr/>
      <dgm:t>
        <a:bodyPr/>
        <a:lstStyle/>
        <a:p>
          <a:endParaRPr lang="en-US"/>
        </a:p>
      </dgm:t>
    </dgm:pt>
    <dgm:pt modelId="{B6B1C199-D2C5-4667-BBB0-3569A346586D}" type="sibTrans" cxnId="{C7D0C849-FD4A-452F-B06C-459855DDB77C}">
      <dgm:prSet/>
      <dgm:spPr/>
      <dgm:t>
        <a:bodyPr/>
        <a:lstStyle/>
        <a:p>
          <a:endParaRPr lang="en-US"/>
        </a:p>
      </dgm:t>
    </dgm:pt>
    <dgm:pt modelId="{CE9C64BF-0E56-40F1-A3EA-97CBC2954ECB}">
      <dgm:prSet phldrT="[Text]"/>
      <dgm:spPr/>
      <dgm:t>
        <a:bodyPr/>
        <a:lstStyle/>
        <a:p>
          <a:r>
            <a:rPr lang="en-US" dirty="0" smtClean="0"/>
            <a:t>Collector</a:t>
          </a:r>
          <a:endParaRPr lang="en-US" dirty="0"/>
        </a:p>
      </dgm:t>
    </dgm:pt>
    <dgm:pt modelId="{F523CA7A-B82A-469F-9596-4DB7C5A0B041}" type="parTrans" cxnId="{8ED34F2D-7816-42BC-AD84-C66B1E3342E2}">
      <dgm:prSet/>
      <dgm:spPr/>
      <dgm:t>
        <a:bodyPr/>
        <a:lstStyle/>
        <a:p>
          <a:endParaRPr lang="en-US"/>
        </a:p>
      </dgm:t>
    </dgm:pt>
    <dgm:pt modelId="{4A55B20C-7610-4FD6-8F53-9A09755A9476}" type="sibTrans" cxnId="{8ED34F2D-7816-42BC-AD84-C66B1E3342E2}">
      <dgm:prSet/>
      <dgm:spPr/>
      <dgm:t>
        <a:bodyPr/>
        <a:lstStyle/>
        <a:p>
          <a:endParaRPr lang="en-US"/>
        </a:p>
      </dgm:t>
    </dgm:pt>
    <dgm:pt modelId="{6E686CF2-446B-4165-99DD-CAA7EF3F861F}">
      <dgm:prSet phldrT="[Text]"/>
      <dgm:spPr/>
      <dgm:t>
        <a:bodyPr/>
        <a:lstStyle/>
        <a:p>
          <a:r>
            <a:rPr lang="en-US" dirty="0" smtClean="0"/>
            <a:t>Enterprise</a:t>
          </a:r>
          <a:endParaRPr lang="en-US" dirty="0"/>
        </a:p>
      </dgm:t>
    </dgm:pt>
    <dgm:pt modelId="{DDD2AAA1-13FA-4C4D-8737-34D1528241C5}" type="parTrans" cxnId="{32022996-2FFF-40CB-B061-3611A19AD6DF}">
      <dgm:prSet/>
      <dgm:spPr/>
      <dgm:t>
        <a:bodyPr/>
        <a:lstStyle/>
        <a:p>
          <a:endParaRPr lang="en-US"/>
        </a:p>
      </dgm:t>
    </dgm:pt>
    <dgm:pt modelId="{29B1400B-962D-4C2B-BC4C-E94DFE2194E9}" type="sibTrans" cxnId="{32022996-2FFF-40CB-B061-3611A19AD6DF}">
      <dgm:prSet/>
      <dgm:spPr/>
      <dgm:t>
        <a:bodyPr/>
        <a:lstStyle/>
        <a:p>
          <a:endParaRPr lang="en-US"/>
        </a:p>
      </dgm:t>
    </dgm:pt>
    <dgm:pt modelId="{40D667DF-28D6-45ED-AA4F-4A2EEB7DEDD3}">
      <dgm:prSet phldrT="[Text]"/>
      <dgm:spPr/>
      <dgm:t>
        <a:bodyPr/>
        <a:lstStyle/>
        <a:p>
          <a:r>
            <a:rPr lang="en-US" dirty="0" smtClean="0"/>
            <a:t>Nightly Out</a:t>
          </a:r>
          <a:endParaRPr lang="en-US" dirty="0"/>
        </a:p>
      </dgm:t>
    </dgm:pt>
    <dgm:pt modelId="{FDD1C04E-35D5-48E1-BFC9-DCBF5A93A26D}" type="parTrans" cxnId="{E58C9A7B-6F0E-4649-AFE5-53732CEFA8C6}">
      <dgm:prSet/>
      <dgm:spPr/>
      <dgm:t>
        <a:bodyPr/>
        <a:lstStyle/>
        <a:p>
          <a:endParaRPr lang="en-US"/>
        </a:p>
      </dgm:t>
    </dgm:pt>
    <dgm:pt modelId="{76A3099C-0A0A-4533-9359-8C9326905566}" type="sibTrans" cxnId="{E58C9A7B-6F0E-4649-AFE5-53732CEFA8C6}">
      <dgm:prSet/>
      <dgm:spPr/>
      <dgm:t>
        <a:bodyPr/>
        <a:lstStyle/>
        <a:p>
          <a:endParaRPr lang="en-US"/>
        </a:p>
      </dgm:t>
    </dgm:pt>
    <dgm:pt modelId="{ECEF9716-AD84-43B8-B800-6F4E84366D0E}">
      <dgm:prSet phldrT="[Text]"/>
      <dgm:spPr/>
      <dgm:t>
        <a:bodyPr/>
        <a:lstStyle/>
        <a:p>
          <a:r>
            <a:rPr lang="en-US" dirty="0" smtClean="0"/>
            <a:t>Poster</a:t>
          </a:r>
          <a:endParaRPr lang="en-US" dirty="0"/>
        </a:p>
      </dgm:t>
    </dgm:pt>
    <dgm:pt modelId="{5BD9AD49-CAED-406B-AB72-7D4061F32592}" type="parTrans" cxnId="{7CF0FB3E-8A6D-4AA5-BE8F-7E47985F6C27}">
      <dgm:prSet/>
      <dgm:spPr/>
      <dgm:t>
        <a:bodyPr/>
        <a:lstStyle/>
        <a:p>
          <a:endParaRPr lang="en-US"/>
        </a:p>
      </dgm:t>
    </dgm:pt>
    <dgm:pt modelId="{161D7C3B-D88A-4609-9666-BC289B9A7108}" type="sibTrans" cxnId="{7CF0FB3E-8A6D-4AA5-BE8F-7E47985F6C27}">
      <dgm:prSet/>
      <dgm:spPr/>
      <dgm:t>
        <a:bodyPr/>
        <a:lstStyle/>
        <a:p>
          <a:endParaRPr lang="en-US"/>
        </a:p>
      </dgm:t>
    </dgm:pt>
    <dgm:pt modelId="{623629B1-B8E6-4695-B12D-BCC8939F60C7}">
      <dgm:prSet phldrT="[Text]"/>
      <dgm:spPr/>
      <dgm:t>
        <a:bodyPr/>
        <a:lstStyle/>
        <a:p>
          <a:r>
            <a:rPr lang="en-US" dirty="0" smtClean="0"/>
            <a:t>PDP Entries</a:t>
          </a:r>
          <a:endParaRPr lang="en-US" dirty="0"/>
        </a:p>
      </dgm:t>
    </dgm:pt>
    <dgm:pt modelId="{DDCE7C00-EEFC-498C-B418-B0DCC0A71101}" type="parTrans" cxnId="{EA3961D9-3A07-414B-9077-56A3BA3337B2}">
      <dgm:prSet/>
      <dgm:spPr/>
      <dgm:t>
        <a:bodyPr/>
        <a:lstStyle/>
        <a:p>
          <a:endParaRPr lang="en-US"/>
        </a:p>
      </dgm:t>
    </dgm:pt>
    <dgm:pt modelId="{A6D219B3-1C7E-48C0-AAD3-5A717F76C0A0}" type="sibTrans" cxnId="{EA3961D9-3A07-414B-9077-56A3BA3337B2}">
      <dgm:prSet/>
      <dgm:spPr/>
      <dgm:t>
        <a:bodyPr/>
        <a:lstStyle/>
        <a:p>
          <a:endParaRPr lang="en-US"/>
        </a:p>
      </dgm:t>
    </dgm:pt>
    <dgm:pt modelId="{C85CAA1C-CF44-4D85-B206-7F918D59D0BC}">
      <dgm:prSet phldrT="[Text]"/>
      <dgm:spPr/>
      <dgm:t>
        <a:bodyPr/>
        <a:lstStyle/>
        <a:p>
          <a:endParaRPr lang="en-US"/>
        </a:p>
      </dgm:t>
    </dgm:pt>
    <dgm:pt modelId="{5F974562-0B70-43A2-92A4-F67EA5D481F9}" type="parTrans" cxnId="{E2A08DB5-CA07-4302-BFDD-89DBB03FB668}">
      <dgm:prSet/>
      <dgm:spPr/>
      <dgm:t>
        <a:bodyPr/>
        <a:lstStyle/>
        <a:p>
          <a:endParaRPr lang="en-US"/>
        </a:p>
      </dgm:t>
    </dgm:pt>
    <dgm:pt modelId="{427ED8B9-876E-4C7E-A725-A9042FD9C1FC}" type="sibTrans" cxnId="{E2A08DB5-CA07-4302-BFDD-89DBB03FB668}">
      <dgm:prSet/>
      <dgm:spPr/>
      <dgm:t>
        <a:bodyPr/>
        <a:lstStyle/>
        <a:p>
          <a:endParaRPr lang="en-US"/>
        </a:p>
      </dgm:t>
    </dgm:pt>
    <dgm:pt modelId="{A41E1E6D-996B-4A08-AF6F-978E9750DD22}">
      <dgm:prSet phldrT="[Text]"/>
      <dgm:spPr/>
      <dgm:t>
        <a:bodyPr/>
        <a:lstStyle/>
        <a:p>
          <a:r>
            <a:rPr lang="en-US" dirty="0" smtClean="0"/>
            <a:t>GLCP</a:t>
          </a:r>
          <a:endParaRPr lang="en-US" dirty="0"/>
        </a:p>
      </dgm:t>
    </dgm:pt>
    <dgm:pt modelId="{4B6B27C8-AC8F-49D4-B1D6-CDB5CFD0335F}" type="parTrans" cxnId="{F75C957F-E1A0-4E40-9885-04FFC47EB416}">
      <dgm:prSet/>
      <dgm:spPr/>
      <dgm:t>
        <a:bodyPr/>
        <a:lstStyle/>
        <a:p>
          <a:endParaRPr lang="en-US"/>
        </a:p>
      </dgm:t>
    </dgm:pt>
    <dgm:pt modelId="{1017BA01-BC50-4931-A478-AC283FDCEF08}" type="sibTrans" cxnId="{F75C957F-E1A0-4E40-9885-04FFC47EB416}">
      <dgm:prSet/>
      <dgm:spPr/>
      <dgm:t>
        <a:bodyPr/>
        <a:lstStyle/>
        <a:p>
          <a:endParaRPr lang="en-US"/>
        </a:p>
      </dgm:t>
    </dgm:pt>
    <dgm:pt modelId="{5198BAE7-0D51-418E-A877-DD232E6B7661}" type="pres">
      <dgm:prSet presAssocID="{D3E08DAE-C839-4CB0-A7A2-130DCE7BFDE9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22EC80-10E0-4DF6-9700-395953C065D5}" type="pres">
      <dgm:prSet presAssocID="{B3E1EB05-96E0-4BCA-9994-92920DF46FD2}" presName="composite" presStyleCnt="0"/>
      <dgm:spPr/>
    </dgm:pt>
    <dgm:pt modelId="{3FE5FCE2-7D55-4E9B-B470-008C62862F9D}" type="pres">
      <dgm:prSet presAssocID="{B3E1EB05-96E0-4BCA-9994-92920DF46FD2}" presName="ParentAccent1" presStyleLbl="alignNode1" presStyleIdx="0" presStyleCnt="62"/>
      <dgm:spPr/>
    </dgm:pt>
    <dgm:pt modelId="{2F903B65-1306-4670-9008-B969E00A39ED}" type="pres">
      <dgm:prSet presAssocID="{B3E1EB05-96E0-4BCA-9994-92920DF46FD2}" presName="ParentAccent2" presStyleLbl="alignNode1" presStyleIdx="1" presStyleCnt="62"/>
      <dgm:spPr/>
    </dgm:pt>
    <dgm:pt modelId="{4FD45631-631D-4F02-8729-2449A395C388}" type="pres">
      <dgm:prSet presAssocID="{B3E1EB05-96E0-4BCA-9994-92920DF46FD2}" presName="ParentAccent3" presStyleLbl="alignNode1" presStyleIdx="2" presStyleCnt="62"/>
      <dgm:spPr/>
    </dgm:pt>
    <dgm:pt modelId="{4F391468-4DB5-4986-9369-133AF49BF64B}" type="pres">
      <dgm:prSet presAssocID="{B3E1EB05-96E0-4BCA-9994-92920DF46FD2}" presName="ParentAccent4" presStyleLbl="alignNode1" presStyleIdx="3" presStyleCnt="62"/>
      <dgm:spPr/>
    </dgm:pt>
    <dgm:pt modelId="{627CA0F2-4555-4EEA-84C4-157C6305839F}" type="pres">
      <dgm:prSet presAssocID="{B3E1EB05-96E0-4BCA-9994-92920DF46FD2}" presName="ParentAccent5" presStyleLbl="alignNode1" presStyleIdx="4" presStyleCnt="62"/>
      <dgm:spPr/>
    </dgm:pt>
    <dgm:pt modelId="{26780CE1-7FAC-4EC5-A232-129FFD8AFBF3}" type="pres">
      <dgm:prSet presAssocID="{B3E1EB05-96E0-4BCA-9994-92920DF46FD2}" presName="ParentAccent6" presStyleLbl="alignNode1" presStyleIdx="5" presStyleCnt="62"/>
      <dgm:spPr/>
    </dgm:pt>
    <dgm:pt modelId="{543BCAFE-57B7-4823-A014-DC4D4E0F3E3F}" type="pres">
      <dgm:prSet presAssocID="{B3E1EB05-96E0-4BCA-9994-92920DF46FD2}" presName="ParentAccent7" presStyleLbl="alignNode1" presStyleIdx="6" presStyleCnt="62"/>
      <dgm:spPr/>
    </dgm:pt>
    <dgm:pt modelId="{40B0B007-3A27-4A6B-A930-2C1928DDD145}" type="pres">
      <dgm:prSet presAssocID="{B3E1EB05-96E0-4BCA-9994-92920DF46FD2}" presName="ParentAccent8" presStyleLbl="alignNode1" presStyleIdx="7" presStyleCnt="62"/>
      <dgm:spPr/>
    </dgm:pt>
    <dgm:pt modelId="{98AF35BD-3307-407A-98F8-47A978F197AD}" type="pres">
      <dgm:prSet presAssocID="{B3E1EB05-96E0-4BCA-9994-92920DF46FD2}" presName="ParentAccent9" presStyleLbl="alignNode1" presStyleIdx="8" presStyleCnt="62"/>
      <dgm:spPr/>
    </dgm:pt>
    <dgm:pt modelId="{446EEF4E-23D4-4E14-9A16-1B97FBAAD316}" type="pres">
      <dgm:prSet presAssocID="{B3E1EB05-96E0-4BCA-9994-92920DF46FD2}" presName="ParentAccent10" presStyleLbl="alignNode1" presStyleIdx="9" presStyleCnt="62"/>
      <dgm:spPr/>
    </dgm:pt>
    <dgm:pt modelId="{9BC21A7B-0AEF-4862-9CA4-E10CAB3B2B9F}" type="pres">
      <dgm:prSet presAssocID="{B3E1EB05-96E0-4BCA-9994-92920DF46FD2}" presName="Parent" presStyleLbl="alignNode1" presStyleIdx="10" presStyleCnt="62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F82A6-CC7B-47F4-BED7-506E313955C4}" type="pres">
      <dgm:prSet presAssocID="{CE9C64BF-0E56-40F1-A3EA-97CBC2954ECB}" presName="Child1Accent1" presStyleLbl="alignNode1" presStyleIdx="11" presStyleCnt="62"/>
      <dgm:spPr/>
    </dgm:pt>
    <dgm:pt modelId="{51DAA5AA-CE3F-4FCC-9026-D3FB83BF23C2}" type="pres">
      <dgm:prSet presAssocID="{CE9C64BF-0E56-40F1-A3EA-97CBC2954ECB}" presName="Child1Accent2" presStyleLbl="alignNode1" presStyleIdx="12" presStyleCnt="62"/>
      <dgm:spPr/>
    </dgm:pt>
    <dgm:pt modelId="{BF5D06FB-9922-42F3-81F6-CAD8539B8256}" type="pres">
      <dgm:prSet presAssocID="{CE9C64BF-0E56-40F1-A3EA-97CBC2954ECB}" presName="Child1Accent3" presStyleLbl="alignNode1" presStyleIdx="13" presStyleCnt="62"/>
      <dgm:spPr/>
    </dgm:pt>
    <dgm:pt modelId="{0F55C19D-9A2D-4A2D-A3B3-8BD1DEC053F9}" type="pres">
      <dgm:prSet presAssocID="{CE9C64BF-0E56-40F1-A3EA-97CBC2954ECB}" presName="Child1Accent4" presStyleLbl="alignNode1" presStyleIdx="14" presStyleCnt="62"/>
      <dgm:spPr/>
    </dgm:pt>
    <dgm:pt modelId="{A581E562-B0BD-4632-9976-9163D67DC009}" type="pres">
      <dgm:prSet presAssocID="{CE9C64BF-0E56-40F1-A3EA-97CBC2954ECB}" presName="Child1Accent5" presStyleLbl="alignNode1" presStyleIdx="15" presStyleCnt="62"/>
      <dgm:spPr/>
    </dgm:pt>
    <dgm:pt modelId="{81EFFCA7-F9C2-4420-AB3C-E7F3CF6C63D7}" type="pres">
      <dgm:prSet presAssocID="{CE9C64BF-0E56-40F1-A3EA-97CBC2954ECB}" presName="Child1Accent6" presStyleLbl="alignNode1" presStyleIdx="16" presStyleCnt="62"/>
      <dgm:spPr/>
    </dgm:pt>
    <dgm:pt modelId="{2E6E9BBE-B3E1-4B66-83FD-5F8627E4CDB6}" type="pres">
      <dgm:prSet presAssocID="{CE9C64BF-0E56-40F1-A3EA-97CBC2954ECB}" presName="Child1Accent7" presStyleLbl="alignNode1" presStyleIdx="17" presStyleCnt="62"/>
      <dgm:spPr/>
    </dgm:pt>
    <dgm:pt modelId="{F5A9399F-304F-4992-866C-B66C7FFB4F7B}" type="pres">
      <dgm:prSet presAssocID="{CE9C64BF-0E56-40F1-A3EA-97CBC2954ECB}" presName="Child1Accent8" presStyleLbl="alignNode1" presStyleIdx="18" presStyleCnt="62"/>
      <dgm:spPr/>
    </dgm:pt>
    <dgm:pt modelId="{E6F61C9D-F9FF-4598-991D-86E04EF9B6AA}" type="pres">
      <dgm:prSet presAssocID="{CE9C64BF-0E56-40F1-A3EA-97CBC2954ECB}" presName="Child1Accent9" presStyleLbl="alignNode1" presStyleIdx="19" presStyleCnt="62"/>
      <dgm:spPr/>
    </dgm:pt>
    <dgm:pt modelId="{BDD05A3D-CE94-4962-8A64-70889EFE6021}" type="pres">
      <dgm:prSet presAssocID="{CE9C64BF-0E56-40F1-A3EA-97CBC2954ECB}" presName="Child1" presStyleLbl="revTx" presStyleIdx="0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F2B02-C433-4393-BE92-D5B96ED2B0D3}" type="pres">
      <dgm:prSet presAssocID="{6E686CF2-446B-4165-99DD-CAA7EF3F861F}" presName="Child2Accent1" presStyleLbl="alignNode1" presStyleIdx="20" presStyleCnt="62"/>
      <dgm:spPr/>
    </dgm:pt>
    <dgm:pt modelId="{0B15219E-0D1C-4093-BA68-766568E88A7B}" type="pres">
      <dgm:prSet presAssocID="{6E686CF2-446B-4165-99DD-CAA7EF3F861F}" presName="Child2Accent2" presStyleLbl="alignNode1" presStyleIdx="21" presStyleCnt="62"/>
      <dgm:spPr/>
    </dgm:pt>
    <dgm:pt modelId="{336F48B8-77EE-4149-8FD5-B0F6521D8F2B}" type="pres">
      <dgm:prSet presAssocID="{6E686CF2-446B-4165-99DD-CAA7EF3F861F}" presName="Child2Accent3" presStyleLbl="alignNode1" presStyleIdx="22" presStyleCnt="62"/>
      <dgm:spPr/>
    </dgm:pt>
    <dgm:pt modelId="{B3178838-A4D6-4B37-8C1A-DDB833294094}" type="pres">
      <dgm:prSet presAssocID="{6E686CF2-446B-4165-99DD-CAA7EF3F861F}" presName="Child2Accent4" presStyleLbl="alignNode1" presStyleIdx="23" presStyleCnt="62"/>
      <dgm:spPr/>
    </dgm:pt>
    <dgm:pt modelId="{55D416CD-A740-4857-9ED7-CFBF1A178D3F}" type="pres">
      <dgm:prSet presAssocID="{6E686CF2-446B-4165-99DD-CAA7EF3F861F}" presName="Child2Accent5" presStyleLbl="alignNode1" presStyleIdx="24" presStyleCnt="62"/>
      <dgm:spPr/>
    </dgm:pt>
    <dgm:pt modelId="{275FD06C-D16F-4C65-A50D-514D85B5C9A2}" type="pres">
      <dgm:prSet presAssocID="{6E686CF2-446B-4165-99DD-CAA7EF3F861F}" presName="Child2Accent6" presStyleLbl="alignNode1" presStyleIdx="25" presStyleCnt="62"/>
      <dgm:spPr/>
    </dgm:pt>
    <dgm:pt modelId="{98348FCC-7F8E-4AA2-AB08-8335428534B6}" type="pres">
      <dgm:prSet presAssocID="{6E686CF2-446B-4165-99DD-CAA7EF3F861F}" presName="Child2Accent7" presStyleLbl="alignNode1" presStyleIdx="26" presStyleCnt="62"/>
      <dgm:spPr/>
    </dgm:pt>
    <dgm:pt modelId="{0915AC4D-8A41-4327-94F0-5E43CB95DA7A}" type="pres">
      <dgm:prSet presAssocID="{6E686CF2-446B-4165-99DD-CAA7EF3F861F}" presName="Child2" presStyleLbl="revTx" presStyleIdx="1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03271-4091-4918-9B82-4ECFEA2020D4}" type="pres">
      <dgm:prSet presAssocID="{40D667DF-28D6-45ED-AA4F-4A2EEB7DEDD3}" presName="Child3Accent1" presStyleLbl="alignNode1" presStyleIdx="27" presStyleCnt="62"/>
      <dgm:spPr/>
    </dgm:pt>
    <dgm:pt modelId="{F3F797F5-C529-44E4-9974-3424F6A7FE77}" type="pres">
      <dgm:prSet presAssocID="{40D667DF-28D6-45ED-AA4F-4A2EEB7DEDD3}" presName="Child3Accent2" presStyleLbl="alignNode1" presStyleIdx="28" presStyleCnt="62"/>
      <dgm:spPr/>
    </dgm:pt>
    <dgm:pt modelId="{13048649-2C8D-4488-9D60-105396CAC44B}" type="pres">
      <dgm:prSet presAssocID="{40D667DF-28D6-45ED-AA4F-4A2EEB7DEDD3}" presName="Child3Accent3" presStyleLbl="alignNode1" presStyleIdx="29" presStyleCnt="62"/>
      <dgm:spPr/>
    </dgm:pt>
    <dgm:pt modelId="{C662D307-52A1-462B-8CF1-8810118F7B7F}" type="pres">
      <dgm:prSet presAssocID="{40D667DF-28D6-45ED-AA4F-4A2EEB7DEDD3}" presName="Child3Accent4" presStyleLbl="alignNode1" presStyleIdx="30" presStyleCnt="62"/>
      <dgm:spPr/>
    </dgm:pt>
    <dgm:pt modelId="{D77F6FA5-D68D-41C6-85C0-CBE52DD9C728}" type="pres">
      <dgm:prSet presAssocID="{40D667DF-28D6-45ED-AA4F-4A2EEB7DEDD3}" presName="Child3Accent5" presStyleLbl="alignNode1" presStyleIdx="31" presStyleCnt="62"/>
      <dgm:spPr/>
    </dgm:pt>
    <dgm:pt modelId="{048C9063-BFC3-40EA-A591-E8714E67D5B7}" type="pres">
      <dgm:prSet presAssocID="{40D667DF-28D6-45ED-AA4F-4A2EEB7DEDD3}" presName="Child3Accent6" presStyleLbl="alignNode1" presStyleIdx="32" presStyleCnt="62"/>
      <dgm:spPr/>
    </dgm:pt>
    <dgm:pt modelId="{4F36920A-E1A2-4E76-BCBF-98FC32A49164}" type="pres">
      <dgm:prSet presAssocID="{40D667DF-28D6-45ED-AA4F-4A2EEB7DEDD3}" presName="Child3Accent7" presStyleLbl="alignNode1" presStyleIdx="33" presStyleCnt="62"/>
      <dgm:spPr/>
    </dgm:pt>
    <dgm:pt modelId="{38FFD192-B513-4AE8-B43D-0350B847142F}" type="pres">
      <dgm:prSet presAssocID="{40D667DF-28D6-45ED-AA4F-4A2EEB7DEDD3}" presName="Child3" presStyleLbl="revTx" presStyleIdx="2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C9D52-1A87-48E2-9A03-A80A2D88D524}" type="pres">
      <dgm:prSet presAssocID="{A41E1E6D-996B-4A08-AF6F-978E9750DD22}" presName="Child4Accent1" presStyleLbl="alignNode1" presStyleIdx="34" presStyleCnt="62"/>
      <dgm:spPr/>
    </dgm:pt>
    <dgm:pt modelId="{AE080710-3CDF-4D66-8A69-E8F8964F9EBC}" type="pres">
      <dgm:prSet presAssocID="{A41E1E6D-996B-4A08-AF6F-978E9750DD22}" presName="Child4Accent2" presStyleLbl="alignNode1" presStyleIdx="35" presStyleCnt="62"/>
      <dgm:spPr/>
    </dgm:pt>
    <dgm:pt modelId="{32581C27-581B-4EA5-82E4-A3EFD8D92ECE}" type="pres">
      <dgm:prSet presAssocID="{A41E1E6D-996B-4A08-AF6F-978E9750DD22}" presName="Child4Accent3" presStyleLbl="alignNode1" presStyleIdx="36" presStyleCnt="62"/>
      <dgm:spPr/>
    </dgm:pt>
    <dgm:pt modelId="{2056F71A-2F2E-4947-90BD-73D394035B28}" type="pres">
      <dgm:prSet presAssocID="{A41E1E6D-996B-4A08-AF6F-978E9750DD22}" presName="Child4Accent4" presStyleLbl="alignNode1" presStyleIdx="37" presStyleCnt="62"/>
      <dgm:spPr/>
    </dgm:pt>
    <dgm:pt modelId="{0C499676-E311-4529-BDC2-E70EF10F9574}" type="pres">
      <dgm:prSet presAssocID="{A41E1E6D-996B-4A08-AF6F-978E9750DD22}" presName="Child4Accent5" presStyleLbl="alignNode1" presStyleIdx="38" presStyleCnt="62"/>
      <dgm:spPr/>
    </dgm:pt>
    <dgm:pt modelId="{1CE48E19-6BF2-41E3-A533-7CF461DDEF1B}" type="pres">
      <dgm:prSet presAssocID="{A41E1E6D-996B-4A08-AF6F-978E9750DD22}" presName="Child4Accent6" presStyleLbl="alignNode1" presStyleIdx="39" presStyleCnt="62"/>
      <dgm:spPr/>
    </dgm:pt>
    <dgm:pt modelId="{08A492A8-8CFC-4B8F-B9A0-4696A285D645}" type="pres">
      <dgm:prSet presAssocID="{A41E1E6D-996B-4A08-AF6F-978E9750DD22}" presName="Child4Accent7" presStyleLbl="alignNode1" presStyleIdx="40" presStyleCnt="62"/>
      <dgm:spPr/>
    </dgm:pt>
    <dgm:pt modelId="{AC630E8F-7472-4829-9FE0-01295367382F}" type="pres">
      <dgm:prSet presAssocID="{A41E1E6D-996B-4A08-AF6F-978E9750DD22}" presName="Child4Accent8" presStyleLbl="alignNode1" presStyleIdx="41" presStyleCnt="62"/>
      <dgm:spPr/>
    </dgm:pt>
    <dgm:pt modelId="{D6ADB2BF-26B1-419F-A948-986191B442F7}" type="pres">
      <dgm:prSet presAssocID="{A41E1E6D-996B-4A08-AF6F-978E9750DD22}" presName="Child4" presStyleLbl="revTx" presStyleIdx="3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DE372C-EDFD-461F-8773-B14AA320C04E}" type="pres">
      <dgm:prSet presAssocID="{623629B1-B8E6-4695-B12D-BCC8939F60C7}" presName="Child5Accent1" presStyleLbl="alignNode1" presStyleIdx="42" presStyleCnt="62"/>
      <dgm:spPr/>
    </dgm:pt>
    <dgm:pt modelId="{24B3A96E-BD99-45BD-8D75-2FE0A18945E9}" type="pres">
      <dgm:prSet presAssocID="{623629B1-B8E6-4695-B12D-BCC8939F60C7}" presName="Child5Accent2" presStyleLbl="alignNode1" presStyleIdx="43" presStyleCnt="62"/>
      <dgm:spPr/>
    </dgm:pt>
    <dgm:pt modelId="{9905466E-74EC-4639-A1E8-ECEDA0BA2ACD}" type="pres">
      <dgm:prSet presAssocID="{623629B1-B8E6-4695-B12D-BCC8939F60C7}" presName="Child5Accent3" presStyleLbl="alignNode1" presStyleIdx="44" presStyleCnt="62"/>
      <dgm:spPr/>
    </dgm:pt>
    <dgm:pt modelId="{C6920BA9-DA6B-40E0-884C-D08FF94F275C}" type="pres">
      <dgm:prSet presAssocID="{623629B1-B8E6-4695-B12D-BCC8939F60C7}" presName="Child5Accent4" presStyleLbl="alignNode1" presStyleIdx="45" presStyleCnt="62"/>
      <dgm:spPr/>
    </dgm:pt>
    <dgm:pt modelId="{AB7CC3C6-9C64-4630-A1CC-3505AFE0F02E}" type="pres">
      <dgm:prSet presAssocID="{623629B1-B8E6-4695-B12D-BCC8939F60C7}" presName="Child5Accent5" presStyleLbl="alignNode1" presStyleIdx="46" presStyleCnt="62"/>
      <dgm:spPr/>
    </dgm:pt>
    <dgm:pt modelId="{E1F2BA50-CBC6-4704-9845-E3D49947C3D6}" type="pres">
      <dgm:prSet presAssocID="{623629B1-B8E6-4695-B12D-BCC8939F60C7}" presName="Child5Accent6" presStyleLbl="alignNode1" presStyleIdx="47" presStyleCnt="62"/>
      <dgm:spPr/>
    </dgm:pt>
    <dgm:pt modelId="{BCE25976-9354-43D1-B669-6BC047401045}" type="pres">
      <dgm:prSet presAssocID="{623629B1-B8E6-4695-B12D-BCC8939F60C7}" presName="Child5Accent7" presStyleLbl="alignNode1" presStyleIdx="48" presStyleCnt="62"/>
      <dgm:spPr/>
    </dgm:pt>
    <dgm:pt modelId="{9B7DEA5B-FC61-4438-91FF-2362C8507346}" type="pres">
      <dgm:prSet presAssocID="{623629B1-B8E6-4695-B12D-BCC8939F60C7}" presName="Child5Accent8" presStyleLbl="alignNode1" presStyleIdx="49" presStyleCnt="62"/>
      <dgm:spPr/>
    </dgm:pt>
    <dgm:pt modelId="{4FCED4BC-05FB-46F3-9B8A-5AD1B125B620}" type="pres">
      <dgm:prSet presAssocID="{623629B1-B8E6-4695-B12D-BCC8939F60C7}" presName="Child5Accent9" presStyleLbl="alignNode1" presStyleIdx="50" presStyleCnt="62"/>
      <dgm:spPr/>
    </dgm:pt>
    <dgm:pt modelId="{264EF7CD-DECB-470B-AA8C-FF0FD1AE8E20}" type="pres">
      <dgm:prSet presAssocID="{623629B1-B8E6-4695-B12D-BCC8939F60C7}" presName="Child5" presStyleLbl="revTx" presStyleIdx="4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BFD1CD-3485-44AD-8641-4B6BB488F711}" type="pres">
      <dgm:prSet presAssocID="{B6B1C199-D2C5-4667-BBB0-3569A346586D}" presName="sibTrans" presStyleCnt="0"/>
      <dgm:spPr/>
    </dgm:pt>
    <dgm:pt modelId="{5F898B63-56ED-4342-8AAF-CD69301773DA}" type="pres">
      <dgm:prSet presAssocID="{ECEF9716-AD84-43B8-B800-6F4E84366D0E}" presName="composite" presStyleCnt="0"/>
      <dgm:spPr/>
    </dgm:pt>
    <dgm:pt modelId="{DFAD3C85-8016-4507-971B-D7F1E4BD8142}" type="pres">
      <dgm:prSet presAssocID="{ECEF9716-AD84-43B8-B800-6F4E84366D0E}" presName="ParentAccent1" presStyleLbl="alignNode1" presStyleIdx="51" presStyleCnt="62"/>
      <dgm:spPr/>
    </dgm:pt>
    <dgm:pt modelId="{A3B8205F-7B85-4FF9-B104-3869FF27D772}" type="pres">
      <dgm:prSet presAssocID="{ECEF9716-AD84-43B8-B800-6F4E84366D0E}" presName="ParentAccent2" presStyleLbl="alignNode1" presStyleIdx="52" presStyleCnt="62"/>
      <dgm:spPr/>
    </dgm:pt>
    <dgm:pt modelId="{1001CE74-5E49-49BA-8D31-B76698386A67}" type="pres">
      <dgm:prSet presAssocID="{ECEF9716-AD84-43B8-B800-6F4E84366D0E}" presName="ParentAccent3" presStyleLbl="alignNode1" presStyleIdx="53" presStyleCnt="62"/>
      <dgm:spPr/>
    </dgm:pt>
    <dgm:pt modelId="{305E9B9E-711E-498E-A7FA-CF2798B1C83B}" type="pres">
      <dgm:prSet presAssocID="{ECEF9716-AD84-43B8-B800-6F4E84366D0E}" presName="ParentAccent4" presStyleLbl="alignNode1" presStyleIdx="54" presStyleCnt="62"/>
      <dgm:spPr/>
    </dgm:pt>
    <dgm:pt modelId="{407A8D19-3033-4C52-AAC1-6C24E5E2A482}" type="pres">
      <dgm:prSet presAssocID="{ECEF9716-AD84-43B8-B800-6F4E84366D0E}" presName="ParentAccent5" presStyleLbl="alignNode1" presStyleIdx="55" presStyleCnt="62"/>
      <dgm:spPr/>
    </dgm:pt>
    <dgm:pt modelId="{89B9BA10-547E-4615-BBC1-9CC57914F514}" type="pres">
      <dgm:prSet presAssocID="{ECEF9716-AD84-43B8-B800-6F4E84366D0E}" presName="ParentAccent6" presStyleLbl="alignNode1" presStyleIdx="56" presStyleCnt="62"/>
      <dgm:spPr/>
    </dgm:pt>
    <dgm:pt modelId="{0E0F5018-9D53-4B19-9634-4BED7C433E6A}" type="pres">
      <dgm:prSet presAssocID="{ECEF9716-AD84-43B8-B800-6F4E84366D0E}" presName="ParentAccent7" presStyleLbl="alignNode1" presStyleIdx="57" presStyleCnt="62"/>
      <dgm:spPr/>
    </dgm:pt>
    <dgm:pt modelId="{AA80A5CB-5193-40F5-A010-3CCD65BE0F02}" type="pres">
      <dgm:prSet presAssocID="{ECEF9716-AD84-43B8-B800-6F4E84366D0E}" presName="ParentAccent8" presStyleLbl="alignNode1" presStyleIdx="58" presStyleCnt="62"/>
      <dgm:spPr/>
    </dgm:pt>
    <dgm:pt modelId="{D6E8D7F4-421B-4923-B9E1-6CD05987899F}" type="pres">
      <dgm:prSet presAssocID="{ECEF9716-AD84-43B8-B800-6F4E84366D0E}" presName="ParentAccent9" presStyleLbl="alignNode1" presStyleIdx="59" presStyleCnt="62"/>
      <dgm:spPr/>
    </dgm:pt>
    <dgm:pt modelId="{6D3E735F-E90C-4ED1-B3B2-11540CEB1D5E}" type="pres">
      <dgm:prSet presAssocID="{ECEF9716-AD84-43B8-B800-6F4E84366D0E}" presName="ParentAccent10" presStyleLbl="alignNode1" presStyleIdx="60" presStyleCnt="62"/>
      <dgm:spPr/>
    </dgm:pt>
    <dgm:pt modelId="{8F1C86DB-A696-4582-8248-7ADB588307E8}" type="pres">
      <dgm:prSet presAssocID="{ECEF9716-AD84-43B8-B800-6F4E84366D0E}" presName="Parent" presStyleLbl="alignNode1" presStyleIdx="61" presStyleCnt="62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3961D9-3A07-414B-9077-56A3BA3337B2}" srcId="{B3E1EB05-96E0-4BCA-9994-92920DF46FD2}" destId="{623629B1-B8E6-4695-B12D-BCC8939F60C7}" srcOrd="4" destOrd="0" parTransId="{DDCE7C00-EEFC-498C-B418-B0DCC0A71101}" sibTransId="{A6D219B3-1C7E-48C0-AAD3-5A717F76C0A0}"/>
    <dgm:cxn modelId="{32022996-2FFF-40CB-B061-3611A19AD6DF}" srcId="{B3E1EB05-96E0-4BCA-9994-92920DF46FD2}" destId="{6E686CF2-446B-4165-99DD-CAA7EF3F861F}" srcOrd="1" destOrd="0" parTransId="{DDD2AAA1-13FA-4C4D-8737-34D1528241C5}" sibTransId="{29B1400B-962D-4C2B-BC4C-E94DFE2194E9}"/>
    <dgm:cxn modelId="{5705A571-3C1B-4313-A53C-B7906C5AFF6A}" type="presOf" srcId="{ECEF9716-AD84-43B8-B800-6F4E84366D0E}" destId="{8F1C86DB-A696-4582-8248-7ADB588307E8}" srcOrd="0" destOrd="0" presId="urn:microsoft.com/office/officeart/2011/layout/ConvergingText#1"/>
    <dgm:cxn modelId="{5FD3E1E3-3E54-47B5-8002-1C6B2150457A}" type="presOf" srcId="{D3E08DAE-C839-4CB0-A7A2-130DCE7BFDE9}" destId="{5198BAE7-0D51-418E-A877-DD232E6B7661}" srcOrd="0" destOrd="0" presId="urn:microsoft.com/office/officeart/2011/layout/ConvergingText#1"/>
    <dgm:cxn modelId="{C7D0C849-FD4A-452F-B06C-459855DDB77C}" srcId="{D3E08DAE-C839-4CB0-A7A2-130DCE7BFDE9}" destId="{B3E1EB05-96E0-4BCA-9994-92920DF46FD2}" srcOrd="0" destOrd="0" parTransId="{22EBF8BD-7C5D-4AE9-A2B3-E62094DACA6D}" sibTransId="{B6B1C199-D2C5-4667-BBB0-3569A346586D}"/>
    <dgm:cxn modelId="{95DF91B5-59A7-4E0B-8C6B-4F052B289394}" type="presOf" srcId="{CE9C64BF-0E56-40F1-A3EA-97CBC2954ECB}" destId="{BDD05A3D-CE94-4962-8A64-70889EFE6021}" srcOrd="0" destOrd="0" presId="urn:microsoft.com/office/officeart/2011/layout/ConvergingText#1"/>
    <dgm:cxn modelId="{E7E32A38-DCDA-475B-9CF7-5A9957369351}" type="presOf" srcId="{B3E1EB05-96E0-4BCA-9994-92920DF46FD2}" destId="{9BC21A7B-0AEF-4862-9CA4-E10CAB3B2B9F}" srcOrd="0" destOrd="0" presId="urn:microsoft.com/office/officeart/2011/layout/ConvergingText#1"/>
    <dgm:cxn modelId="{8ED34F2D-7816-42BC-AD84-C66B1E3342E2}" srcId="{B3E1EB05-96E0-4BCA-9994-92920DF46FD2}" destId="{CE9C64BF-0E56-40F1-A3EA-97CBC2954ECB}" srcOrd="0" destOrd="0" parTransId="{F523CA7A-B82A-469F-9596-4DB7C5A0B041}" sibTransId="{4A55B20C-7610-4FD6-8F53-9A09755A9476}"/>
    <dgm:cxn modelId="{61B6864E-CA7E-4FA1-A1D8-9B754814731B}" type="presOf" srcId="{A41E1E6D-996B-4A08-AF6F-978E9750DD22}" destId="{D6ADB2BF-26B1-419F-A948-986191B442F7}" srcOrd="0" destOrd="0" presId="urn:microsoft.com/office/officeart/2011/layout/ConvergingText#1"/>
    <dgm:cxn modelId="{72FC60B4-3D59-4967-9E2A-F8C62D70D68E}" type="presOf" srcId="{40D667DF-28D6-45ED-AA4F-4A2EEB7DEDD3}" destId="{38FFD192-B513-4AE8-B43D-0350B847142F}" srcOrd="0" destOrd="0" presId="urn:microsoft.com/office/officeart/2011/layout/ConvergingText#1"/>
    <dgm:cxn modelId="{7CF0FB3E-8A6D-4AA5-BE8F-7E47985F6C27}" srcId="{D3E08DAE-C839-4CB0-A7A2-130DCE7BFDE9}" destId="{ECEF9716-AD84-43B8-B800-6F4E84366D0E}" srcOrd="1" destOrd="0" parTransId="{5BD9AD49-CAED-406B-AB72-7D4061F32592}" sibTransId="{161D7C3B-D88A-4609-9666-BC289B9A7108}"/>
    <dgm:cxn modelId="{E2A08DB5-CA07-4302-BFDD-89DBB03FB668}" srcId="{B3E1EB05-96E0-4BCA-9994-92920DF46FD2}" destId="{C85CAA1C-CF44-4D85-B206-7F918D59D0BC}" srcOrd="5" destOrd="0" parTransId="{5F974562-0B70-43A2-92A4-F67EA5D481F9}" sibTransId="{427ED8B9-876E-4C7E-A725-A9042FD9C1FC}"/>
    <dgm:cxn modelId="{A839CFB8-D529-4C01-8C52-4315EDB47080}" type="presOf" srcId="{6E686CF2-446B-4165-99DD-CAA7EF3F861F}" destId="{0915AC4D-8A41-4327-94F0-5E43CB95DA7A}" srcOrd="0" destOrd="0" presId="urn:microsoft.com/office/officeart/2011/layout/ConvergingText#1"/>
    <dgm:cxn modelId="{E58C9A7B-6F0E-4649-AFE5-53732CEFA8C6}" srcId="{B3E1EB05-96E0-4BCA-9994-92920DF46FD2}" destId="{40D667DF-28D6-45ED-AA4F-4A2EEB7DEDD3}" srcOrd="2" destOrd="0" parTransId="{FDD1C04E-35D5-48E1-BFC9-DCBF5A93A26D}" sibTransId="{76A3099C-0A0A-4533-9359-8C9326905566}"/>
    <dgm:cxn modelId="{D028ECFA-BAE3-43C7-BED4-2EC2C475DD99}" type="presOf" srcId="{623629B1-B8E6-4695-B12D-BCC8939F60C7}" destId="{264EF7CD-DECB-470B-AA8C-FF0FD1AE8E20}" srcOrd="0" destOrd="0" presId="urn:microsoft.com/office/officeart/2011/layout/ConvergingText#1"/>
    <dgm:cxn modelId="{F75C957F-E1A0-4E40-9885-04FFC47EB416}" srcId="{B3E1EB05-96E0-4BCA-9994-92920DF46FD2}" destId="{A41E1E6D-996B-4A08-AF6F-978E9750DD22}" srcOrd="3" destOrd="0" parTransId="{4B6B27C8-AC8F-49D4-B1D6-CDB5CFD0335F}" sibTransId="{1017BA01-BC50-4931-A478-AC283FDCEF08}"/>
    <dgm:cxn modelId="{A98EDD58-5C45-496F-B516-3390451D8168}" type="presParOf" srcId="{5198BAE7-0D51-418E-A877-DD232E6B7661}" destId="{9D22EC80-10E0-4DF6-9700-395953C065D5}" srcOrd="0" destOrd="0" presId="urn:microsoft.com/office/officeart/2011/layout/ConvergingText#1"/>
    <dgm:cxn modelId="{5D1A73A7-47B4-4B86-92F3-9B862CA3D044}" type="presParOf" srcId="{9D22EC80-10E0-4DF6-9700-395953C065D5}" destId="{3FE5FCE2-7D55-4E9B-B470-008C62862F9D}" srcOrd="0" destOrd="0" presId="urn:microsoft.com/office/officeart/2011/layout/ConvergingText#1"/>
    <dgm:cxn modelId="{ED232709-CA14-4DD7-AB48-3DFDC2232B83}" type="presParOf" srcId="{9D22EC80-10E0-4DF6-9700-395953C065D5}" destId="{2F903B65-1306-4670-9008-B969E00A39ED}" srcOrd="1" destOrd="0" presId="urn:microsoft.com/office/officeart/2011/layout/ConvergingText#1"/>
    <dgm:cxn modelId="{E0D525B4-190D-4C1D-8063-51B56AB2173F}" type="presParOf" srcId="{9D22EC80-10E0-4DF6-9700-395953C065D5}" destId="{4FD45631-631D-4F02-8729-2449A395C388}" srcOrd="2" destOrd="0" presId="urn:microsoft.com/office/officeart/2011/layout/ConvergingText#1"/>
    <dgm:cxn modelId="{0F142474-106A-48E6-91C7-C374F9E86874}" type="presParOf" srcId="{9D22EC80-10E0-4DF6-9700-395953C065D5}" destId="{4F391468-4DB5-4986-9369-133AF49BF64B}" srcOrd="3" destOrd="0" presId="urn:microsoft.com/office/officeart/2011/layout/ConvergingText#1"/>
    <dgm:cxn modelId="{2251975A-6BB3-41A9-8B70-3F03965F36C9}" type="presParOf" srcId="{9D22EC80-10E0-4DF6-9700-395953C065D5}" destId="{627CA0F2-4555-4EEA-84C4-157C6305839F}" srcOrd="4" destOrd="0" presId="urn:microsoft.com/office/officeart/2011/layout/ConvergingText#1"/>
    <dgm:cxn modelId="{E2B0CCB1-0185-433D-AB79-A12137641C0B}" type="presParOf" srcId="{9D22EC80-10E0-4DF6-9700-395953C065D5}" destId="{26780CE1-7FAC-4EC5-A232-129FFD8AFBF3}" srcOrd="5" destOrd="0" presId="urn:microsoft.com/office/officeart/2011/layout/ConvergingText#1"/>
    <dgm:cxn modelId="{E89B80EA-3648-49FA-A54A-90A16D477A83}" type="presParOf" srcId="{9D22EC80-10E0-4DF6-9700-395953C065D5}" destId="{543BCAFE-57B7-4823-A014-DC4D4E0F3E3F}" srcOrd="6" destOrd="0" presId="urn:microsoft.com/office/officeart/2011/layout/ConvergingText#1"/>
    <dgm:cxn modelId="{203A0ADA-1109-4739-BD60-775ADDF5012F}" type="presParOf" srcId="{9D22EC80-10E0-4DF6-9700-395953C065D5}" destId="{40B0B007-3A27-4A6B-A930-2C1928DDD145}" srcOrd="7" destOrd="0" presId="urn:microsoft.com/office/officeart/2011/layout/ConvergingText#1"/>
    <dgm:cxn modelId="{99AC9178-6DA1-43DF-9843-FC5525D0D62E}" type="presParOf" srcId="{9D22EC80-10E0-4DF6-9700-395953C065D5}" destId="{98AF35BD-3307-407A-98F8-47A978F197AD}" srcOrd="8" destOrd="0" presId="urn:microsoft.com/office/officeart/2011/layout/ConvergingText#1"/>
    <dgm:cxn modelId="{711AB5C1-036B-48FA-8C33-5EA944F1C573}" type="presParOf" srcId="{9D22EC80-10E0-4DF6-9700-395953C065D5}" destId="{446EEF4E-23D4-4E14-9A16-1B97FBAAD316}" srcOrd="9" destOrd="0" presId="urn:microsoft.com/office/officeart/2011/layout/ConvergingText#1"/>
    <dgm:cxn modelId="{9502B006-A9CE-4FA1-80BC-48B914C704C6}" type="presParOf" srcId="{9D22EC80-10E0-4DF6-9700-395953C065D5}" destId="{9BC21A7B-0AEF-4862-9CA4-E10CAB3B2B9F}" srcOrd="10" destOrd="0" presId="urn:microsoft.com/office/officeart/2011/layout/ConvergingText#1"/>
    <dgm:cxn modelId="{21B75265-C6DE-4717-9E5D-65F03CB2062A}" type="presParOf" srcId="{9D22EC80-10E0-4DF6-9700-395953C065D5}" destId="{51CF82A6-CC7B-47F4-BED7-506E313955C4}" srcOrd="11" destOrd="0" presId="urn:microsoft.com/office/officeart/2011/layout/ConvergingText#1"/>
    <dgm:cxn modelId="{CE4CB08A-6BA7-4B27-A893-871903FE4FCA}" type="presParOf" srcId="{9D22EC80-10E0-4DF6-9700-395953C065D5}" destId="{51DAA5AA-CE3F-4FCC-9026-D3FB83BF23C2}" srcOrd="12" destOrd="0" presId="urn:microsoft.com/office/officeart/2011/layout/ConvergingText#1"/>
    <dgm:cxn modelId="{775733F4-5B2A-4812-A93E-2B34E324460B}" type="presParOf" srcId="{9D22EC80-10E0-4DF6-9700-395953C065D5}" destId="{BF5D06FB-9922-42F3-81F6-CAD8539B8256}" srcOrd="13" destOrd="0" presId="urn:microsoft.com/office/officeart/2011/layout/ConvergingText#1"/>
    <dgm:cxn modelId="{2AC3C853-2FE9-4385-8BB0-CB618DACE07C}" type="presParOf" srcId="{9D22EC80-10E0-4DF6-9700-395953C065D5}" destId="{0F55C19D-9A2D-4A2D-A3B3-8BD1DEC053F9}" srcOrd="14" destOrd="0" presId="urn:microsoft.com/office/officeart/2011/layout/ConvergingText#1"/>
    <dgm:cxn modelId="{23D81322-AF34-41B7-8AE0-DD3C3D31708F}" type="presParOf" srcId="{9D22EC80-10E0-4DF6-9700-395953C065D5}" destId="{A581E562-B0BD-4632-9976-9163D67DC009}" srcOrd="15" destOrd="0" presId="urn:microsoft.com/office/officeart/2011/layout/ConvergingText#1"/>
    <dgm:cxn modelId="{7CA01138-B8F8-4F1E-98AB-D9BCC9652BB9}" type="presParOf" srcId="{9D22EC80-10E0-4DF6-9700-395953C065D5}" destId="{81EFFCA7-F9C2-4420-AB3C-E7F3CF6C63D7}" srcOrd="16" destOrd="0" presId="urn:microsoft.com/office/officeart/2011/layout/ConvergingText#1"/>
    <dgm:cxn modelId="{E20CBCA4-CA7F-4F56-8F78-DCB9145AB347}" type="presParOf" srcId="{9D22EC80-10E0-4DF6-9700-395953C065D5}" destId="{2E6E9BBE-B3E1-4B66-83FD-5F8627E4CDB6}" srcOrd="17" destOrd="0" presId="urn:microsoft.com/office/officeart/2011/layout/ConvergingText#1"/>
    <dgm:cxn modelId="{36943ECE-2B0B-413D-887D-5E3AF3AB6CEC}" type="presParOf" srcId="{9D22EC80-10E0-4DF6-9700-395953C065D5}" destId="{F5A9399F-304F-4992-866C-B66C7FFB4F7B}" srcOrd="18" destOrd="0" presId="urn:microsoft.com/office/officeart/2011/layout/ConvergingText#1"/>
    <dgm:cxn modelId="{1E88F3BA-95B4-4270-893E-2A30C6AEB863}" type="presParOf" srcId="{9D22EC80-10E0-4DF6-9700-395953C065D5}" destId="{E6F61C9D-F9FF-4598-991D-86E04EF9B6AA}" srcOrd="19" destOrd="0" presId="urn:microsoft.com/office/officeart/2011/layout/ConvergingText#1"/>
    <dgm:cxn modelId="{49F3FAE3-B8DF-40FB-9787-E38644F9DB97}" type="presParOf" srcId="{9D22EC80-10E0-4DF6-9700-395953C065D5}" destId="{BDD05A3D-CE94-4962-8A64-70889EFE6021}" srcOrd="20" destOrd="0" presId="urn:microsoft.com/office/officeart/2011/layout/ConvergingText#1"/>
    <dgm:cxn modelId="{511B0CCF-71BF-4017-8715-C6B25662E6E2}" type="presParOf" srcId="{9D22EC80-10E0-4DF6-9700-395953C065D5}" destId="{AB9F2B02-C433-4393-BE92-D5B96ED2B0D3}" srcOrd="21" destOrd="0" presId="urn:microsoft.com/office/officeart/2011/layout/ConvergingText#1"/>
    <dgm:cxn modelId="{FB970482-5EE3-40AF-BA0A-69468C6EECDE}" type="presParOf" srcId="{9D22EC80-10E0-4DF6-9700-395953C065D5}" destId="{0B15219E-0D1C-4093-BA68-766568E88A7B}" srcOrd="22" destOrd="0" presId="urn:microsoft.com/office/officeart/2011/layout/ConvergingText#1"/>
    <dgm:cxn modelId="{772310A9-C77D-4F85-A9F3-AF825E73426C}" type="presParOf" srcId="{9D22EC80-10E0-4DF6-9700-395953C065D5}" destId="{336F48B8-77EE-4149-8FD5-B0F6521D8F2B}" srcOrd="23" destOrd="0" presId="urn:microsoft.com/office/officeart/2011/layout/ConvergingText#1"/>
    <dgm:cxn modelId="{3659C563-9F52-408F-8624-DB21D6E159D7}" type="presParOf" srcId="{9D22EC80-10E0-4DF6-9700-395953C065D5}" destId="{B3178838-A4D6-4B37-8C1A-DDB833294094}" srcOrd="24" destOrd="0" presId="urn:microsoft.com/office/officeart/2011/layout/ConvergingText#1"/>
    <dgm:cxn modelId="{A09284A4-3243-4A05-9C92-C9C6BCF05817}" type="presParOf" srcId="{9D22EC80-10E0-4DF6-9700-395953C065D5}" destId="{55D416CD-A740-4857-9ED7-CFBF1A178D3F}" srcOrd="25" destOrd="0" presId="urn:microsoft.com/office/officeart/2011/layout/ConvergingText#1"/>
    <dgm:cxn modelId="{997C471D-CC61-4F88-A008-C429F21FCDE0}" type="presParOf" srcId="{9D22EC80-10E0-4DF6-9700-395953C065D5}" destId="{275FD06C-D16F-4C65-A50D-514D85B5C9A2}" srcOrd="26" destOrd="0" presId="urn:microsoft.com/office/officeart/2011/layout/ConvergingText#1"/>
    <dgm:cxn modelId="{E74FA3C2-776B-4E8E-9A51-27BE07DAF661}" type="presParOf" srcId="{9D22EC80-10E0-4DF6-9700-395953C065D5}" destId="{98348FCC-7F8E-4AA2-AB08-8335428534B6}" srcOrd="27" destOrd="0" presId="urn:microsoft.com/office/officeart/2011/layout/ConvergingText#1"/>
    <dgm:cxn modelId="{4EAB8364-2ADF-44D6-8F64-7FC7CA87F2F4}" type="presParOf" srcId="{9D22EC80-10E0-4DF6-9700-395953C065D5}" destId="{0915AC4D-8A41-4327-94F0-5E43CB95DA7A}" srcOrd="28" destOrd="0" presId="urn:microsoft.com/office/officeart/2011/layout/ConvergingText#1"/>
    <dgm:cxn modelId="{CEB32035-DB86-4DC8-8EDA-B6C4DA115621}" type="presParOf" srcId="{9D22EC80-10E0-4DF6-9700-395953C065D5}" destId="{85B03271-4091-4918-9B82-4ECFEA2020D4}" srcOrd="29" destOrd="0" presId="urn:microsoft.com/office/officeart/2011/layout/ConvergingText#1"/>
    <dgm:cxn modelId="{F1F7CEB3-48BD-4260-B9FE-E4A164910936}" type="presParOf" srcId="{9D22EC80-10E0-4DF6-9700-395953C065D5}" destId="{F3F797F5-C529-44E4-9974-3424F6A7FE77}" srcOrd="30" destOrd="0" presId="urn:microsoft.com/office/officeart/2011/layout/ConvergingText#1"/>
    <dgm:cxn modelId="{41C63FCA-1352-49E6-BE55-BD4038105BF8}" type="presParOf" srcId="{9D22EC80-10E0-4DF6-9700-395953C065D5}" destId="{13048649-2C8D-4488-9D60-105396CAC44B}" srcOrd="31" destOrd="0" presId="urn:microsoft.com/office/officeart/2011/layout/ConvergingText#1"/>
    <dgm:cxn modelId="{4EDEB257-03E3-4469-8B65-BCED1FB2BED2}" type="presParOf" srcId="{9D22EC80-10E0-4DF6-9700-395953C065D5}" destId="{C662D307-52A1-462B-8CF1-8810118F7B7F}" srcOrd="32" destOrd="0" presId="urn:microsoft.com/office/officeart/2011/layout/ConvergingText#1"/>
    <dgm:cxn modelId="{AF382AD9-62D9-468B-9403-31C3CBF60FB5}" type="presParOf" srcId="{9D22EC80-10E0-4DF6-9700-395953C065D5}" destId="{D77F6FA5-D68D-41C6-85C0-CBE52DD9C728}" srcOrd="33" destOrd="0" presId="urn:microsoft.com/office/officeart/2011/layout/ConvergingText#1"/>
    <dgm:cxn modelId="{9A0590BD-496B-4B9D-A410-CD5F28D34C80}" type="presParOf" srcId="{9D22EC80-10E0-4DF6-9700-395953C065D5}" destId="{048C9063-BFC3-40EA-A591-E8714E67D5B7}" srcOrd="34" destOrd="0" presId="urn:microsoft.com/office/officeart/2011/layout/ConvergingText#1"/>
    <dgm:cxn modelId="{D4CC611B-6EAA-41F7-96B3-0D2B3C38A342}" type="presParOf" srcId="{9D22EC80-10E0-4DF6-9700-395953C065D5}" destId="{4F36920A-E1A2-4E76-BCBF-98FC32A49164}" srcOrd="35" destOrd="0" presId="urn:microsoft.com/office/officeart/2011/layout/ConvergingText#1"/>
    <dgm:cxn modelId="{BE5DD8C5-364D-4CEA-B94F-0E75EB14E84D}" type="presParOf" srcId="{9D22EC80-10E0-4DF6-9700-395953C065D5}" destId="{38FFD192-B513-4AE8-B43D-0350B847142F}" srcOrd="36" destOrd="0" presId="urn:microsoft.com/office/officeart/2011/layout/ConvergingText#1"/>
    <dgm:cxn modelId="{A0016CF6-A075-4903-8FC5-C96A68EC1963}" type="presParOf" srcId="{9D22EC80-10E0-4DF6-9700-395953C065D5}" destId="{3EFC9D52-1A87-48E2-9A03-A80A2D88D524}" srcOrd="37" destOrd="0" presId="urn:microsoft.com/office/officeart/2011/layout/ConvergingText#1"/>
    <dgm:cxn modelId="{161DCE1A-4651-448D-9960-3EFC5DB0DCC0}" type="presParOf" srcId="{9D22EC80-10E0-4DF6-9700-395953C065D5}" destId="{AE080710-3CDF-4D66-8A69-E8F8964F9EBC}" srcOrd="38" destOrd="0" presId="urn:microsoft.com/office/officeart/2011/layout/ConvergingText#1"/>
    <dgm:cxn modelId="{EC501B9F-4394-4F3D-807A-3DBD2941E0E8}" type="presParOf" srcId="{9D22EC80-10E0-4DF6-9700-395953C065D5}" destId="{32581C27-581B-4EA5-82E4-A3EFD8D92ECE}" srcOrd="39" destOrd="0" presId="urn:microsoft.com/office/officeart/2011/layout/ConvergingText#1"/>
    <dgm:cxn modelId="{8E286022-F699-4158-9ED1-343AF9E92BA8}" type="presParOf" srcId="{9D22EC80-10E0-4DF6-9700-395953C065D5}" destId="{2056F71A-2F2E-4947-90BD-73D394035B28}" srcOrd="40" destOrd="0" presId="urn:microsoft.com/office/officeart/2011/layout/ConvergingText#1"/>
    <dgm:cxn modelId="{3258C165-3B78-424E-871A-8AE84EB33491}" type="presParOf" srcId="{9D22EC80-10E0-4DF6-9700-395953C065D5}" destId="{0C499676-E311-4529-BDC2-E70EF10F9574}" srcOrd="41" destOrd="0" presId="urn:microsoft.com/office/officeart/2011/layout/ConvergingText#1"/>
    <dgm:cxn modelId="{8AD28D44-5657-4CC7-A558-946ADC3E5C1C}" type="presParOf" srcId="{9D22EC80-10E0-4DF6-9700-395953C065D5}" destId="{1CE48E19-6BF2-41E3-A533-7CF461DDEF1B}" srcOrd="42" destOrd="0" presId="urn:microsoft.com/office/officeart/2011/layout/ConvergingText#1"/>
    <dgm:cxn modelId="{0EDF75F2-1E5F-4F7A-A490-19C918088282}" type="presParOf" srcId="{9D22EC80-10E0-4DF6-9700-395953C065D5}" destId="{08A492A8-8CFC-4B8F-B9A0-4696A285D645}" srcOrd="43" destOrd="0" presId="urn:microsoft.com/office/officeart/2011/layout/ConvergingText#1"/>
    <dgm:cxn modelId="{FB2599E2-73AF-4C30-BA49-D9ED4A6A38A6}" type="presParOf" srcId="{9D22EC80-10E0-4DF6-9700-395953C065D5}" destId="{AC630E8F-7472-4829-9FE0-01295367382F}" srcOrd="44" destOrd="0" presId="urn:microsoft.com/office/officeart/2011/layout/ConvergingText#1"/>
    <dgm:cxn modelId="{D89F9F46-CF9C-4DB9-AF01-17DCF6D2301E}" type="presParOf" srcId="{9D22EC80-10E0-4DF6-9700-395953C065D5}" destId="{D6ADB2BF-26B1-419F-A948-986191B442F7}" srcOrd="45" destOrd="0" presId="urn:microsoft.com/office/officeart/2011/layout/ConvergingText#1"/>
    <dgm:cxn modelId="{4F7FB6B3-7C8C-4ECC-8822-1E13CD0DAAD5}" type="presParOf" srcId="{9D22EC80-10E0-4DF6-9700-395953C065D5}" destId="{0ADE372C-EDFD-461F-8773-B14AA320C04E}" srcOrd="46" destOrd="0" presId="urn:microsoft.com/office/officeart/2011/layout/ConvergingText#1"/>
    <dgm:cxn modelId="{BA8791A6-169B-491B-A5BD-2ACA15CEE667}" type="presParOf" srcId="{9D22EC80-10E0-4DF6-9700-395953C065D5}" destId="{24B3A96E-BD99-45BD-8D75-2FE0A18945E9}" srcOrd="47" destOrd="0" presId="urn:microsoft.com/office/officeart/2011/layout/ConvergingText#1"/>
    <dgm:cxn modelId="{CD8987F6-F3D8-4F37-B472-544894380232}" type="presParOf" srcId="{9D22EC80-10E0-4DF6-9700-395953C065D5}" destId="{9905466E-74EC-4639-A1E8-ECEDA0BA2ACD}" srcOrd="48" destOrd="0" presId="urn:microsoft.com/office/officeart/2011/layout/ConvergingText#1"/>
    <dgm:cxn modelId="{8CA34418-E497-4893-9E2E-3553BC79E8D3}" type="presParOf" srcId="{9D22EC80-10E0-4DF6-9700-395953C065D5}" destId="{C6920BA9-DA6B-40E0-884C-D08FF94F275C}" srcOrd="49" destOrd="0" presId="urn:microsoft.com/office/officeart/2011/layout/ConvergingText#1"/>
    <dgm:cxn modelId="{59218251-53D8-4606-88AD-6833D67647A3}" type="presParOf" srcId="{9D22EC80-10E0-4DF6-9700-395953C065D5}" destId="{AB7CC3C6-9C64-4630-A1CC-3505AFE0F02E}" srcOrd="50" destOrd="0" presId="urn:microsoft.com/office/officeart/2011/layout/ConvergingText#1"/>
    <dgm:cxn modelId="{A0C0F44D-1326-427A-9D22-BA860994E3C0}" type="presParOf" srcId="{9D22EC80-10E0-4DF6-9700-395953C065D5}" destId="{E1F2BA50-CBC6-4704-9845-E3D49947C3D6}" srcOrd="51" destOrd="0" presId="urn:microsoft.com/office/officeart/2011/layout/ConvergingText#1"/>
    <dgm:cxn modelId="{889BCCC8-DD08-4E06-BCA8-C7F2351CA486}" type="presParOf" srcId="{9D22EC80-10E0-4DF6-9700-395953C065D5}" destId="{BCE25976-9354-43D1-B669-6BC047401045}" srcOrd="52" destOrd="0" presId="urn:microsoft.com/office/officeart/2011/layout/ConvergingText#1"/>
    <dgm:cxn modelId="{EF74C96D-E11D-406E-AAA3-6D665C6FD0AB}" type="presParOf" srcId="{9D22EC80-10E0-4DF6-9700-395953C065D5}" destId="{9B7DEA5B-FC61-4438-91FF-2362C8507346}" srcOrd="53" destOrd="0" presId="urn:microsoft.com/office/officeart/2011/layout/ConvergingText#1"/>
    <dgm:cxn modelId="{67A01562-0C5F-4C41-B1E6-4529A29DBE93}" type="presParOf" srcId="{9D22EC80-10E0-4DF6-9700-395953C065D5}" destId="{4FCED4BC-05FB-46F3-9B8A-5AD1B125B620}" srcOrd="54" destOrd="0" presId="urn:microsoft.com/office/officeart/2011/layout/ConvergingText#1"/>
    <dgm:cxn modelId="{DE966D6F-0BFC-4E13-A7A5-37850DDE4A35}" type="presParOf" srcId="{9D22EC80-10E0-4DF6-9700-395953C065D5}" destId="{264EF7CD-DECB-470B-AA8C-FF0FD1AE8E20}" srcOrd="55" destOrd="0" presId="urn:microsoft.com/office/officeart/2011/layout/ConvergingText#1"/>
    <dgm:cxn modelId="{C2B278EB-05BF-4A9F-9683-D0C584283017}" type="presParOf" srcId="{5198BAE7-0D51-418E-A877-DD232E6B7661}" destId="{1EBFD1CD-3485-44AD-8641-4B6BB488F711}" srcOrd="1" destOrd="0" presId="urn:microsoft.com/office/officeart/2011/layout/ConvergingText#1"/>
    <dgm:cxn modelId="{60AC94A5-88C3-4140-92FB-FD2816E62088}" type="presParOf" srcId="{5198BAE7-0D51-418E-A877-DD232E6B7661}" destId="{5F898B63-56ED-4342-8AAF-CD69301773DA}" srcOrd="2" destOrd="0" presId="urn:microsoft.com/office/officeart/2011/layout/ConvergingText#1"/>
    <dgm:cxn modelId="{411B411B-EB5B-4A21-82CF-F5CD5E4EBC38}" type="presParOf" srcId="{5F898B63-56ED-4342-8AAF-CD69301773DA}" destId="{DFAD3C85-8016-4507-971B-D7F1E4BD8142}" srcOrd="0" destOrd="0" presId="urn:microsoft.com/office/officeart/2011/layout/ConvergingText#1"/>
    <dgm:cxn modelId="{D8209C65-3F03-4946-A11A-D9E60D9694BF}" type="presParOf" srcId="{5F898B63-56ED-4342-8AAF-CD69301773DA}" destId="{A3B8205F-7B85-4FF9-B104-3869FF27D772}" srcOrd="1" destOrd="0" presId="urn:microsoft.com/office/officeart/2011/layout/ConvergingText#1"/>
    <dgm:cxn modelId="{760972DE-3DA1-4E71-B131-16916033C8B3}" type="presParOf" srcId="{5F898B63-56ED-4342-8AAF-CD69301773DA}" destId="{1001CE74-5E49-49BA-8D31-B76698386A67}" srcOrd="2" destOrd="0" presId="urn:microsoft.com/office/officeart/2011/layout/ConvergingText#1"/>
    <dgm:cxn modelId="{E9108E05-BB21-479A-951E-7AB3EC9549EF}" type="presParOf" srcId="{5F898B63-56ED-4342-8AAF-CD69301773DA}" destId="{305E9B9E-711E-498E-A7FA-CF2798B1C83B}" srcOrd="3" destOrd="0" presId="urn:microsoft.com/office/officeart/2011/layout/ConvergingText#1"/>
    <dgm:cxn modelId="{34C08538-820E-423F-98FB-3984F7AB273B}" type="presParOf" srcId="{5F898B63-56ED-4342-8AAF-CD69301773DA}" destId="{407A8D19-3033-4C52-AAC1-6C24E5E2A482}" srcOrd="4" destOrd="0" presId="urn:microsoft.com/office/officeart/2011/layout/ConvergingText#1"/>
    <dgm:cxn modelId="{E51826E1-37E1-4F9C-BF63-1B1EA60E3A03}" type="presParOf" srcId="{5F898B63-56ED-4342-8AAF-CD69301773DA}" destId="{89B9BA10-547E-4615-BBC1-9CC57914F514}" srcOrd="5" destOrd="0" presId="urn:microsoft.com/office/officeart/2011/layout/ConvergingText#1"/>
    <dgm:cxn modelId="{A932EA8D-E4D4-4237-ABED-33D076A82B86}" type="presParOf" srcId="{5F898B63-56ED-4342-8AAF-CD69301773DA}" destId="{0E0F5018-9D53-4B19-9634-4BED7C433E6A}" srcOrd="6" destOrd="0" presId="urn:microsoft.com/office/officeart/2011/layout/ConvergingText#1"/>
    <dgm:cxn modelId="{A9D6E4AD-FF4E-42C0-85E9-AF34725DAA9A}" type="presParOf" srcId="{5F898B63-56ED-4342-8AAF-CD69301773DA}" destId="{AA80A5CB-5193-40F5-A010-3CCD65BE0F02}" srcOrd="7" destOrd="0" presId="urn:microsoft.com/office/officeart/2011/layout/ConvergingText#1"/>
    <dgm:cxn modelId="{DACE8450-67EC-4857-95A3-BF4AE620BD1F}" type="presParOf" srcId="{5F898B63-56ED-4342-8AAF-CD69301773DA}" destId="{D6E8D7F4-421B-4923-B9E1-6CD05987899F}" srcOrd="8" destOrd="0" presId="urn:microsoft.com/office/officeart/2011/layout/ConvergingText#1"/>
    <dgm:cxn modelId="{A229C7BE-CB84-4F98-9ECE-754CEDDF2280}" type="presParOf" srcId="{5F898B63-56ED-4342-8AAF-CD69301773DA}" destId="{6D3E735F-E90C-4ED1-B3B2-11540CEB1D5E}" srcOrd="9" destOrd="0" presId="urn:microsoft.com/office/officeart/2011/layout/ConvergingText#1"/>
    <dgm:cxn modelId="{CEA751E3-2DF3-48B7-8C72-65A76FBDF391}" type="presParOf" srcId="{5F898B63-56ED-4342-8AAF-CD69301773DA}" destId="{8F1C86DB-A696-4582-8248-7ADB588307E8}" srcOrd="10" destOrd="0" presId="urn:microsoft.com/office/officeart/2011/layout/ConvergingTex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5FCE2-7D55-4E9B-B470-008C62862F9D}">
      <dsp:nvSpPr>
        <dsp:cNvPr id="0" name=""/>
        <dsp:cNvSpPr/>
      </dsp:nvSpPr>
      <dsp:spPr>
        <a:xfrm>
          <a:off x="2806372" y="124782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903B65-1306-4670-9008-B969E00A39ED}">
      <dsp:nvSpPr>
        <dsp:cNvPr id="0" name=""/>
        <dsp:cNvSpPr/>
      </dsp:nvSpPr>
      <dsp:spPr>
        <a:xfrm>
          <a:off x="2689757" y="124782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D45631-631D-4F02-8729-2449A395C388}">
      <dsp:nvSpPr>
        <dsp:cNvPr id="0" name=""/>
        <dsp:cNvSpPr/>
      </dsp:nvSpPr>
      <dsp:spPr>
        <a:xfrm>
          <a:off x="2573143" y="124782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391468-4DB5-4986-9369-133AF49BF64B}">
      <dsp:nvSpPr>
        <dsp:cNvPr id="0" name=""/>
        <dsp:cNvSpPr/>
      </dsp:nvSpPr>
      <dsp:spPr>
        <a:xfrm>
          <a:off x="2456750" y="124782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7CA0F2-4555-4EEA-84C4-157C6305839F}">
      <dsp:nvSpPr>
        <dsp:cNvPr id="0" name=""/>
        <dsp:cNvSpPr/>
      </dsp:nvSpPr>
      <dsp:spPr>
        <a:xfrm>
          <a:off x="2340135" y="124782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780CE1-7FAC-4EC5-A232-129FFD8AFBF3}">
      <dsp:nvSpPr>
        <dsp:cNvPr id="0" name=""/>
        <dsp:cNvSpPr/>
      </dsp:nvSpPr>
      <dsp:spPr>
        <a:xfrm>
          <a:off x="2159892" y="1215938"/>
          <a:ext cx="127256" cy="1273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3BCAFE-57B7-4823-A014-DC4D4E0F3E3F}">
      <dsp:nvSpPr>
        <dsp:cNvPr id="0" name=""/>
        <dsp:cNvSpPr/>
      </dsp:nvSpPr>
      <dsp:spPr>
        <a:xfrm>
          <a:off x="2702616" y="1116257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B0B007-3A27-4A6B-A930-2C1928DDD145}">
      <dsp:nvSpPr>
        <dsp:cNvPr id="0" name=""/>
        <dsp:cNvSpPr/>
      </dsp:nvSpPr>
      <dsp:spPr>
        <a:xfrm>
          <a:off x="2702616" y="1380235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AF35BD-3307-407A-98F8-47A978F197AD}">
      <dsp:nvSpPr>
        <dsp:cNvPr id="0" name=""/>
        <dsp:cNvSpPr/>
      </dsp:nvSpPr>
      <dsp:spPr>
        <a:xfrm>
          <a:off x="2759371" y="1173528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6EEF4E-23D4-4E14-9A16-1B97FBAAD316}">
      <dsp:nvSpPr>
        <dsp:cNvPr id="0" name=""/>
        <dsp:cNvSpPr/>
      </dsp:nvSpPr>
      <dsp:spPr>
        <a:xfrm>
          <a:off x="2763140" y="1323465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C21A7B-0AEF-4862-9CA4-E10CAB3B2B9F}">
      <dsp:nvSpPr>
        <dsp:cNvPr id="0" name=""/>
        <dsp:cNvSpPr/>
      </dsp:nvSpPr>
      <dsp:spPr>
        <a:xfrm>
          <a:off x="1462865" y="957470"/>
          <a:ext cx="644262" cy="6443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Scrubber</a:t>
          </a:r>
          <a:endParaRPr lang="en-US" sz="800" kern="1200" dirty="0"/>
        </a:p>
      </dsp:txBody>
      <dsp:txXfrm>
        <a:off x="1557215" y="1051830"/>
        <a:ext cx="455562" cy="455611"/>
      </dsp:txXfrm>
    </dsp:sp>
    <dsp:sp modelId="{51CF82A6-CC7B-47F4-BED7-506E313955C4}">
      <dsp:nvSpPr>
        <dsp:cNvPr id="0" name=""/>
        <dsp:cNvSpPr/>
      </dsp:nvSpPr>
      <dsp:spPr>
        <a:xfrm>
          <a:off x="1721368" y="781152"/>
          <a:ext cx="127256" cy="1273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DAA5AA-CE3F-4FCC-9026-D3FB83BF23C2}">
      <dsp:nvSpPr>
        <dsp:cNvPr id="0" name=""/>
        <dsp:cNvSpPr/>
      </dsp:nvSpPr>
      <dsp:spPr>
        <a:xfrm>
          <a:off x="1641334" y="705515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5D06FB-9922-42F3-81F6-CAD8539B8256}">
      <dsp:nvSpPr>
        <dsp:cNvPr id="0" name=""/>
        <dsp:cNvSpPr/>
      </dsp:nvSpPr>
      <dsp:spPr>
        <a:xfrm>
          <a:off x="1551767" y="61217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55C19D-9A2D-4A2D-A3B3-8BD1DEC053F9}">
      <dsp:nvSpPr>
        <dsp:cNvPr id="0" name=""/>
        <dsp:cNvSpPr/>
      </dsp:nvSpPr>
      <dsp:spPr>
        <a:xfrm>
          <a:off x="1462865" y="53286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81E562-B0BD-4632-9976-9163D67DC009}">
      <dsp:nvSpPr>
        <dsp:cNvPr id="0" name=""/>
        <dsp:cNvSpPr/>
      </dsp:nvSpPr>
      <dsp:spPr>
        <a:xfrm>
          <a:off x="1326962" y="53286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EFFCA7-F9C2-4420-AB3C-E7F3CF6C63D7}">
      <dsp:nvSpPr>
        <dsp:cNvPr id="0" name=""/>
        <dsp:cNvSpPr/>
      </dsp:nvSpPr>
      <dsp:spPr>
        <a:xfrm>
          <a:off x="1190838" y="53286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6E9BBE-B3E1-4B66-83FD-5F8627E4CDB6}">
      <dsp:nvSpPr>
        <dsp:cNvPr id="0" name=""/>
        <dsp:cNvSpPr/>
      </dsp:nvSpPr>
      <dsp:spPr>
        <a:xfrm>
          <a:off x="1054935" y="53286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A9399F-304F-4992-866C-B66C7FFB4F7B}">
      <dsp:nvSpPr>
        <dsp:cNvPr id="0" name=""/>
        <dsp:cNvSpPr/>
      </dsp:nvSpPr>
      <dsp:spPr>
        <a:xfrm>
          <a:off x="919033" y="53286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F61C9D-F9FF-4598-991D-86E04EF9B6AA}">
      <dsp:nvSpPr>
        <dsp:cNvPr id="0" name=""/>
        <dsp:cNvSpPr/>
      </dsp:nvSpPr>
      <dsp:spPr>
        <a:xfrm>
          <a:off x="783130" y="53286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D05A3D-CE94-4962-8A64-70889EFE6021}">
      <dsp:nvSpPr>
        <dsp:cNvPr id="0" name=""/>
        <dsp:cNvSpPr/>
      </dsp:nvSpPr>
      <dsp:spPr>
        <a:xfrm>
          <a:off x="781800" y="370910"/>
          <a:ext cx="745801" cy="163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Collector</a:t>
          </a:r>
          <a:endParaRPr lang="en-US" sz="800" kern="1200" dirty="0"/>
        </a:p>
      </dsp:txBody>
      <dsp:txXfrm>
        <a:off x="781800" y="370910"/>
        <a:ext cx="745801" cy="163796"/>
      </dsp:txXfrm>
    </dsp:sp>
    <dsp:sp modelId="{AB9F2B02-C433-4393-BE92-D5B96ED2B0D3}">
      <dsp:nvSpPr>
        <dsp:cNvPr id="0" name=""/>
        <dsp:cNvSpPr/>
      </dsp:nvSpPr>
      <dsp:spPr>
        <a:xfrm>
          <a:off x="1414756" y="902538"/>
          <a:ext cx="127256" cy="1273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15219E-0D1C-4093-BA68-766568E88A7B}">
      <dsp:nvSpPr>
        <dsp:cNvPr id="0" name=""/>
        <dsp:cNvSpPr/>
      </dsp:nvSpPr>
      <dsp:spPr>
        <a:xfrm>
          <a:off x="1333170" y="83524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6F48B8-77EE-4149-8FD5-B0F6521D8F2B}">
      <dsp:nvSpPr>
        <dsp:cNvPr id="0" name=""/>
        <dsp:cNvSpPr/>
      </dsp:nvSpPr>
      <dsp:spPr>
        <a:xfrm>
          <a:off x="1197267" y="83524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178838-A4D6-4B37-8C1A-DDB833294094}">
      <dsp:nvSpPr>
        <dsp:cNvPr id="0" name=""/>
        <dsp:cNvSpPr/>
      </dsp:nvSpPr>
      <dsp:spPr>
        <a:xfrm>
          <a:off x="1061365" y="83524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D416CD-A740-4857-9ED7-CFBF1A178D3F}">
      <dsp:nvSpPr>
        <dsp:cNvPr id="0" name=""/>
        <dsp:cNvSpPr/>
      </dsp:nvSpPr>
      <dsp:spPr>
        <a:xfrm>
          <a:off x="925462" y="83524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5FD06C-D16F-4C65-A50D-514D85B5C9A2}">
      <dsp:nvSpPr>
        <dsp:cNvPr id="0" name=""/>
        <dsp:cNvSpPr/>
      </dsp:nvSpPr>
      <dsp:spPr>
        <a:xfrm>
          <a:off x="789338" y="83524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348FCC-7F8E-4AA2-AB08-8335428534B6}">
      <dsp:nvSpPr>
        <dsp:cNvPr id="0" name=""/>
        <dsp:cNvSpPr/>
      </dsp:nvSpPr>
      <dsp:spPr>
        <a:xfrm>
          <a:off x="653435" y="83524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15AC4D-8A41-4327-94F0-5E43CB95DA7A}">
      <dsp:nvSpPr>
        <dsp:cNvPr id="0" name=""/>
        <dsp:cNvSpPr/>
      </dsp:nvSpPr>
      <dsp:spPr>
        <a:xfrm>
          <a:off x="652992" y="671119"/>
          <a:ext cx="745801" cy="163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Enterprise</a:t>
          </a:r>
          <a:endParaRPr lang="en-US" sz="800" kern="1200" dirty="0"/>
        </a:p>
      </dsp:txBody>
      <dsp:txXfrm>
        <a:off x="652992" y="671119"/>
        <a:ext cx="745801" cy="163796"/>
      </dsp:txXfrm>
    </dsp:sp>
    <dsp:sp modelId="{85B03271-4091-4918-9B82-4ECFEA2020D4}">
      <dsp:nvSpPr>
        <dsp:cNvPr id="0" name=""/>
        <dsp:cNvSpPr/>
      </dsp:nvSpPr>
      <dsp:spPr>
        <a:xfrm>
          <a:off x="1282622" y="1215938"/>
          <a:ext cx="127256" cy="1273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F797F5-C529-44E4-9974-3424F6A7FE77}">
      <dsp:nvSpPr>
        <dsp:cNvPr id="0" name=""/>
        <dsp:cNvSpPr/>
      </dsp:nvSpPr>
      <dsp:spPr>
        <a:xfrm>
          <a:off x="1156696" y="124782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048649-2C8D-4488-9D60-105396CAC44B}">
      <dsp:nvSpPr>
        <dsp:cNvPr id="0" name=""/>
        <dsp:cNvSpPr/>
      </dsp:nvSpPr>
      <dsp:spPr>
        <a:xfrm>
          <a:off x="1030992" y="124782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62D307-52A1-462B-8CF1-8810118F7B7F}">
      <dsp:nvSpPr>
        <dsp:cNvPr id="0" name=""/>
        <dsp:cNvSpPr/>
      </dsp:nvSpPr>
      <dsp:spPr>
        <a:xfrm>
          <a:off x="905066" y="124782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7F6FA5-D68D-41C6-85C0-CBE52DD9C728}">
      <dsp:nvSpPr>
        <dsp:cNvPr id="0" name=""/>
        <dsp:cNvSpPr/>
      </dsp:nvSpPr>
      <dsp:spPr>
        <a:xfrm>
          <a:off x="779361" y="124782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8C9063-BFC3-40EA-A591-E8714E67D5B7}">
      <dsp:nvSpPr>
        <dsp:cNvPr id="0" name=""/>
        <dsp:cNvSpPr/>
      </dsp:nvSpPr>
      <dsp:spPr>
        <a:xfrm>
          <a:off x="653435" y="1247829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FFD192-B513-4AE8-B43D-0350B847142F}">
      <dsp:nvSpPr>
        <dsp:cNvPr id="0" name=""/>
        <dsp:cNvSpPr/>
      </dsp:nvSpPr>
      <dsp:spPr>
        <a:xfrm>
          <a:off x="652992" y="1084867"/>
          <a:ext cx="564006" cy="163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Nightly Out</a:t>
          </a:r>
          <a:endParaRPr lang="en-US" sz="800" kern="1200" dirty="0"/>
        </a:p>
      </dsp:txBody>
      <dsp:txXfrm>
        <a:off x="652992" y="1084867"/>
        <a:ext cx="564006" cy="163796"/>
      </dsp:txXfrm>
    </dsp:sp>
    <dsp:sp modelId="{3EFC9D52-1A87-48E2-9A03-A80A2D88D524}">
      <dsp:nvSpPr>
        <dsp:cNvPr id="0" name=""/>
        <dsp:cNvSpPr/>
      </dsp:nvSpPr>
      <dsp:spPr>
        <a:xfrm>
          <a:off x="1414756" y="1524328"/>
          <a:ext cx="127256" cy="1273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080710-3CDF-4D66-8A69-E8F8964F9EBC}">
      <dsp:nvSpPr>
        <dsp:cNvPr id="0" name=""/>
        <dsp:cNvSpPr/>
      </dsp:nvSpPr>
      <dsp:spPr>
        <a:xfrm>
          <a:off x="1333170" y="1653896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581C27-581B-4EA5-82E4-A3EFD8D92ECE}">
      <dsp:nvSpPr>
        <dsp:cNvPr id="0" name=""/>
        <dsp:cNvSpPr/>
      </dsp:nvSpPr>
      <dsp:spPr>
        <a:xfrm>
          <a:off x="1197267" y="1653896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56F71A-2F2E-4947-90BD-73D394035B28}">
      <dsp:nvSpPr>
        <dsp:cNvPr id="0" name=""/>
        <dsp:cNvSpPr/>
      </dsp:nvSpPr>
      <dsp:spPr>
        <a:xfrm>
          <a:off x="1061365" y="1653896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499676-E311-4529-BDC2-E70EF10F9574}">
      <dsp:nvSpPr>
        <dsp:cNvPr id="0" name=""/>
        <dsp:cNvSpPr/>
      </dsp:nvSpPr>
      <dsp:spPr>
        <a:xfrm>
          <a:off x="925462" y="1653896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E48E19-6BF2-41E3-A533-7CF461DDEF1B}">
      <dsp:nvSpPr>
        <dsp:cNvPr id="0" name=""/>
        <dsp:cNvSpPr/>
      </dsp:nvSpPr>
      <dsp:spPr>
        <a:xfrm>
          <a:off x="789338" y="1653896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A492A8-8CFC-4B8F-B9A0-4696A285D645}">
      <dsp:nvSpPr>
        <dsp:cNvPr id="0" name=""/>
        <dsp:cNvSpPr/>
      </dsp:nvSpPr>
      <dsp:spPr>
        <a:xfrm>
          <a:off x="653435" y="1653896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ADB2BF-26B1-419F-A948-986191B442F7}">
      <dsp:nvSpPr>
        <dsp:cNvPr id="0" name=""/>
        <dsp:cNvSpPr/>
      </dsp:nvSpPr>
      <dsp:spPr>
        <a:xfrm>
          <a:off x="652992" y="1489766"/>
          <a:ext cx="745801" cy="163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GLCP</a:t>
          </a:r>
          <a:endParaRPr lang="en-US" sz="800" kern="1200" dirty="0"/>
        </a:p>
      </dsp:txBody>
      <dsp:txXfrm>
        <a:off x="652992" y="1489766"/>
        <a:ext cx="745801" cy="163796"/>
      </dsp:txXfrm>
    </dsp:sp>
    <dsp:sp modelId="{0ADE372C-EDFD-461F-8773-B14AA320C04E}">
      <dsp:nvSpPr>
        <dsp:cNvPr id="0" name=""/>
        <dsp:cNvSpPr/>
      </dsp:nvSpPr>
      <dsp:spPr>
        <a:xfrm>
          <a:off x="1721368" y="1640038"/>
          <a:ext cx="127256" cy="1273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B3A96E-BD99-45BD-8D75-2FE0A18945E9}">
      <dsp:nvSpPr>
        <dsp:cNvPr id="0" name=""/>
        <dsp:cNvSpPr/>
      </dsp:nvSpPr>
      <dsp:spPr>
        <a:xfrm>
          <a:off x="1657297" y="1769271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05466E-74EC-4639-A1E8-ECEDA0BA2ACD}">
      <dsp:nvSpPr>
        <dsp:cNvPr id="0" name=""/>
        <dsp:cNvSpPr/>
      </dsp:nvSpPr>
      <dsp:spPr>
        <a:xfrm>
          <a:off x="1565956" y="1872124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920BA9-DA6B-40E0-884C-D08FF94F275C}">
      <dsp:nvSpPr>
        <dsp:cNvPr id="0" name=""/>
        <dsp:cNvSpPr/>
      </dsp:nvSpPr>
      <dsp:spPr>
        <a:xfrm>
          <a:off x="1462865" y="1976980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7CC3C6-9C64-4630-A1CC-3505AFE0F02E}">
      <dsp:nvSpPr>
        <dsp:cNvPr id="0" name=""/>
        <dsp:cNvSpPr/>
      </dsp:nvSpPr>
      <dsp:spPr>
        <a:xfrm>
          <a:off x="1326962" y="1976980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F2BA50-CBC6-4704-9845-E3D49947C3D6}">
      <dsp:nvSpPr>
        <dsp:cNvPr id="0" name=""/>
        <dsp:cNvSpPr/>
      </dsp:nvSpPr>
      <dsp:spPr>
        <a:xfrm>
          <a:off x="1190838" y="1976980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E25976-9354-43D1-B669-6BC047401045}">
      <dsp:nvSpPr>
        <dsp:cNvPr id="0" name=""/>
        <dsp:cNvSpPr/>
      </dsp:nvSpPr>
      <dsp:spPr>
        <a:xfrm>
          <a:off x="1054935" y="1976980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7DEA5B-FC61-4438-91FF-2362C8507346}">
      <dsp:nvSpPr>
        <dsp:cNvPr id="0" name=""/>
        <dsp:cNvSpPr/>
      </dsp:nvSpPr>
      <dsp:spPr>
        <a:xfrm>
          <a:off x="919033" y="1976980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CED4BC-05FB-46F3-9B8A-5AD1B125B620}">
      <dsp:nvSpPr>
        <dsp:cNvPr id="0" name=""/>
        <dsp:cNvSpPr/>
      </dsp:nvSpPr>
      <dsp:spPr>
        <a:xfrm>
          <a:off x="783130" y="1976980"/>
          <a:ext cx="63628" cy="63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4EF7CD-DECB-470B-AA8C-FF0FD1AE8E20}">
      <dsp:nvSpPr>
        <dsp:cNvPr id="0" name=""/>
        <dsp:cNvSpPr/>
      </dsp:nvSpPr>
      <dsp:spPr>
        <a:xfrm>
          <a:off x="781800" y="1812683"/>
          <a:ext cx="745801" cy="163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PDP Entries</a:t>
          </a:r>
          <a:endParaRPr lang="en-US" sz="800" kern="1200" dirty="0"/>
        </a:p>
      </dsp:txBody>
      <dsp:txXfrm>
        <a:off x="781800" y="1812683"/>
        <a:ext cx="745801" cy="163796"/>
      </dsp:txXfrm>
    </dsp:sp>
    <dsp:sp modelId="{DFAD3C85-8016-4507-971B-D7F1E4BD8142}">
      <dsp:nvSpPr>
        <dsp:cNvPr id="0" name=""/>
        <dsp:cNvSpPr/>
      </dsp:nvSpPr>
      <dsp:spPr>
        <a:xfrm>
          <a:off x="5188870" y="1153746"/>
          <a:ext cx="103977" cy="1040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B8205F-7B85-4FF9-B104-3869FF27D772}">
      <dsp:nvSpPr>
        <dsp:cNvPr id="0" name=""/>
        <dsp:cNvSpPr/>
      </dsp:nvSpPr>
      <dsp:spPr>
        <a:xfrm>
          <a:off x="5012175" y="1153746"/>
          <a:ext cx="103977" cy="1040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01CE74-5E49-49BA-8D31-B76698386A67}">
      <dsp:nvSpPr>
        <dsp:cNvPr id="0" name=""/>
        <dsp:cNvSpPr/>
      </dsp:nvSpPr>
      <dsp:spPr>
        <a:xfrm>
          <a:off x="4835479" y="1153746"/>
          <a:ext cx="103977" cy="1040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5E9B9E-711E-498E-A7FA-CF2798B1C83B}">
      <dsp:nvSpPr>
        <dsp:cNvPr id="0" name=""/>
        <dsp:cNvSpPr/>
      </dsp:nvSpPr>
      <dsp:spPr>
        <a:xfrm>
          <a:off x="4658784" y="1153746"/>
          <a:ext cx="103977" cy="1040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7A8D19-3033-4C52-AAC1-6C24E5E2A482}">
      <dsp:nvSpPr>
        <dsp:cNvPr id="0" name=""/>
        <dsp:cNvSpPr/>
      </dsp:nvSpPr>
      <dsp:spPr>
        <a:xfrm>
          <a:off x="4482088" y="1153746"/>
          <a:ext cx="103977" cy="1040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B9BA10-547E-4615-BBC1-9CC57914F514}">
      <dsp:nvSpPr>
        <dsp:cNvPr id="0" name=""/>
        <dsp:cNvSpPr/>
      </dsp:nvSpPr>
      <dsp:spPr>
        <a:xfrm>
          <a:off x="4201193" y="1101740"/>
          <a:ext cx="208177" cy="2080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0F5018-9D53-4B19-9634-4BED7C433E6A}">
      <dsp:nvSpPr>
        <dsp:cNvPr id="0" name=""/>
        <dsp:cNvSpPr/>
      </dsp:nvSpPr>
      <dsp:spPr>
        <a:xfrm>
          <a:off x="5019269" y="938878"/>
          <a:ext cx="103977" cy="1040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80A5CB-5193-40F5-A010-3CCD65BE0F02}">
      <dsp:nvSpPr>
        <dsp:cNvPr id="0" name=""/>
        <dsp:cNvSpPr/>
      </dsp:nvSpPr>
      <dsp:spPr>
        <a:xfrm>
          <a:off x="5019269" y="1370194"/>
          <a:ext cx="103977" cy="1040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E8D7F4-421B-4923-B9E1-6CD05987899F}">
      <dsp:nvSpPr>
        <dsp:cNvPr id="0" name=""/>
        <dsp:cNvSpPr/>
      </dsp:nvSpPr>
      <dsp:spPr>
        <a:xfrm>
          <a:off x="5112162" y="1032363"/>
          <a:ext cx="103977" cy="1040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3E735F-E90C-4ED1-B3B2-11540CEB1D5E}">
      <dsp:nvSpPr>
        <dsp:cNvPr id="0" name=""/>
        <dsp:cNvSpPr/>
      </dsp:nvSpPr>
      <dsp:spPr>
        <a:xfrm>
          <a:off x="5118370" y="1277235"/>
          <a:ext cx="103977" cy="1040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1C86DB-A696-4582-8248-7ADB588307E8}">
      <dsp:nvSpPr>
        <dsp:cNvPr id="0" name=""/>
        <dsp:cNvSpPr/>
      </dsp:nvSpPr>
      <dsp:spPr>
        <a:xfrm>
          <a:off x="3075840" y="679372"/>
          <a:ext cx="1052857" cy="10527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Poster</a:t>
          </a:r>
          <a:endParaRPr lang="en-US" sz="800" kern="1200" dirty="0"/>
        </a:p>
      </dsp:txBody>
      <dsp:txXfrm>
        <a:off x="3230027" y="833545"/>
        <a:ext cx="744483" cy="744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#1">
  <dgm:title val="Converging Text"/>
  <dgm:desc val="Use to show multiple steps or parts that merge into a whole. Works best with a small number of Level 1 shapes. Unused text does not appear, but remains available if you switch layout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D245CC04-7E57-4435-918B-EF3C548FD8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32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6425"/>
            <a:ext cx="560387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967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B1F0F060-705A-40CA-A22D-AACE89006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62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mechanical entries are automated and thus, it reduced the time for month-end closing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0EA821-1561-423C-AC50-4D2E9D8A4E7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08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B6E304-E717-4E9C-BBE1-0F99B5A97AE6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5025" cy="348456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CD919-C58F-41ED-995A-1627888D1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A0BA-29B1-43F9-AE8B-3A3FEA2C2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0156-CABB-4A8B-A368-C083A3C2E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BFA7-AD5C-413E-9C97-28E622EE5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0AF1-D3F3-4041-964E-9E2C13FA0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1BCC-E4A1-48FB-AE9B-8E661F352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A66BA-FE2B-48E5-9BD5-63C568079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C19B-F1AE-407D-A31C-3B17762D8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8168-02D4-406B-9742-1D0B839C0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4E08-ACF6-4641-8B00-1016E0458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B08F35-CB39-4C1B-A4DE-6A33673D56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BD2DFF-5870-469A-A422-0413CB069F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Chart of Accounts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Account</a:t>
            </a:r>
          </a:p>
          <a:p>
            <a:pPr lvl="1"/>
            <a:r>
              <a:rPr lang="en-US" dirty="0" smtClean="0"/>
              <a:t>Organization– Organization Review routing</a:t>
            </a:r>
          </a:p>
          <a:p>
            <a:pPr lvl="1"/>
            <a:r>
              <a:rPr lang="en-US" dirty="0" smtClean="0"/>
              <a:t>Fiscal Officer – Account routing</a:t>
            </a:r>
            <a:endParaRPr lang="en-US" dirty="0"/>
          </a:p>
          <a:p>
            <a:pPr lvl="1"/>
            <a:r>
              <a:rPr lang="en-US" dirty="0"/>
              <a:t>Sub-Fund </a:t>
            </a:r>
            <a:r>
              <a:rPr lang="en-US" dirty="0" smtClean="0"/>
              <a:t>Code – Sub-Fund routing</a:t>
            </a:r>
          </a:p>
          <a:p>
            <a:pPr lvl="1"/>
            <a:r>
              <a:rPr lang="en-US" dirty="0"/>
              <a:t>CG Responsibility ID – Award </a:t>
            </a:r>
            <a:r>
              <a:rPr lang="en-US" dirty="0" smtClean="0"/>
              <a:t>Routing</a:t>
            </a:r>
          </a:p>
          <a:p>
            <a:pPr lvl="1"/>
            <a:r>
              <a:rPr lang="en-US" dirty="0" smtClean="0"/>
              <a:t>Campus Code – DV Routing</a:t>
            </a:r>
            <a:endParaRPr lang="en-US" dirty="0"/>
          </a:p>
          <a:p>
            <a:pPr lvl="1"/>
            <a:r>
              <a:rPr lang="en-US" dirty="0"/>
              <a:t>Effective and Expiration Dates – </a:t>
            </a:r>
            <a:r>
              <a:rPr lang="en-US" dirty="0" smtClean="0"/>
              <a:t>GL Entries</a:t>
            </a:r>
            <a:endParaRPr lang="en-US" dirty="0"/>
          </a:p>
          <a:p>
            <a:pPr lvl="1"/>
            <a:r>
              <a:rPr lang="en-US" dirty="0"/>
              <a:t>Closed Indicator – </a:t>
            </a:r>
            <a:r>
              <a:rPr lang="en-US" dirty="0" smtClean="0"/>
              <a:t>GL Entries</a:t>
            </a:r>
            <a:endParaRPr lang="en-US" dirty="0"/>
          </a:p>
          <a:p>
            <a:pPr lvl="1"/>
            <a:r>
              <a:rPr lang="en-US" dirty="0"/>
              <a:t>Indirect Cost Rate codes – </a:t>
            </a:r>
            <a:r>
              <a:rPr lang="en-US" dirty="0" smtClean="0"/>
              <a:t>GL Entries</a:t>
            </a:r>
          </a:p>
          <a:p>
            <a:pPr lvl="1"/>
            <a:r>
              <a:rPr lang="en-US" dirty="0" smtClean="0"/>
              <a:t>Sufficient Funds Checking</a:t>
            </a:r>
          </a:p>
          <a:p>
            <a:pPr lvl="1"/>
            <a:r>
              <a:rPr lang="en-US" dirty="0" smtClean="0"/>
              <a:t>Budget Presence Control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BFA7-AD5C-413E-9C97-28E622EE5E2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4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Chart of </a:t>
            </a:r>
            <a:r>
              <a:rPr lang="en-US" dirty="0" smtClean="0"/>
              <a:t>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Organization</a:t>
            </a:r>
          </a:p>
          <a:p>
            <a:pPr lvl="2"/>
            <a:r>
              <a:rPr lang="en-US" dirty="0" smtClean="0"/>
              <a:t>Plant </a:t>
            </a:r>
            <a:r>
              <a:rPr lang="en-US" dirty="0"/>
              <a:t>fund accounts – capital asset </a:t>
            </a:r>
            <a:r>
              <a:rPr lang="en-US" dirty="0" smtClean="0"/>
              <a:t>transactions</a:t>
            </a:r>
          </a:p>
          <a:p>
            <a:pPr lvl="2"/>
            <a:r>
              <a:rPr lang="en-US" dirty="0" smtClean="0"/>
              <a:t>Organization Type – Account required</a:t>
            </a:r>
            <a:endParaRPr lang="en-US" dirty="0"/>
          </a:p>
          <a:p>
            <a:pPr marL="667512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Object Code</a:t>
            </a:r>
          </a:p>
          <a:p>
            <a:pPr lvl="2"/>
            <a:r>
              <a:rPr lang="en-US" dirty="0"/>
              <a:t>Object </a:t>
            </a:r>
            <a:r>
              <a:rPr lang="en-US" dirty="0" smtClean="0"/>
              <a:t>consolidations and levels</a:t>
            </a:r>
          </a:p>
          <a:p>
            <a:pPr lvl="3"/>
            <a:r>
              <a:rPr lang="en-US" dirty="0" smtClean="0"/>
              <a:t>Balances by Consolidation</a:t>
            </a:r>
          </a:p>
          <a:p>
            <a:pPr lvl="3"/>
            <a:r>
              <a:rPr lang="en-US" dirty="0" smtClean="0"/>
              <a:t>Business Rules</a:t>
            </a:r>
          </a:p>
          <a:p>
            <a:pPr lvl="2"/>
            <a:r>
              <a:rPr lang="en-US" dirty="0"/>
              <a:t>Object Code Type and Object Code </a:t>
            </a:r>
            <a:r>
              <a:rPr lang="en-US" dirty="0" smtClean="0"/>
              <a:t>Sub-type</a:t>
            </a:r>
          </a:p>
          <a:p>
            <a:pPr lvl="3"/>
            <a:r>
              <a:rPr lang="en-US" dirty="0" smtClean="0"/>
              <a:t>Business rules</a:t>
            </a:r>
            <a:endParaRPr lang="en-US" dirty="0"/>
          </a:p>
          <a:p>
            <a:pPr marL="667512" lvl="2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BFA7-AD5C-413E-9C97-28E622EE5E2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9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 Ledger</a:t>
            </a:r>
            <a:endParaRPr lang="en-US" dirty="0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8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19053" y="1"/>
            <a:ext cx="7886700" cy="1325563"/>
          </a:xfrm>
        </p:spPr>
        <p:txBody>
          <a:bodyPr/>
          <a:lstStyle/>
          <a:p>
            <a:r>
              <a:rPr lang="en-US" dirty="0" smtClean="0"/>
              <a:t>GL Main Batch Processing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64636" y="1503359"/>
            <a:ext cx="2106635" cy="823912"/>
          </a:xfrm>
        </p:spPr>
        <p:txBody>
          <a:bodyPr/>
          <a:lstStyle/>
          <a:p>
            <a:r>
              <a:rPr lang="en-US" dirty="0" smtClean="0"/>
              <a:t>Nightly Processing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2771986" y="1501076"/>
            <a:ext cx="2247503" cy="823912"/>
          </a:xfrm>
        </p:spPr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1701" y="2475660"/>
            <a:ext cx="3868340" cy="1694423"/>
          </a:xfrm>
        </p:spPr>
        <p:txBody>
          <a:bodyPr/>
          <a:lstStyle/>
          <a:p>
            <a:r>
              <a:rPr lang="en-US" dirty="0" smtClean="0"/>
              <a:t>Nightly Out</a:t>
            </a:r>
          </a:p>
          <a:p>
            <a:r>
              <a:rPr lang="en-US" dirty="0" smtClean="0"/>
              <a:t>Scrubber</a:t>
            </a:r>
          </a:p>
          <a:p>
            <a:r>
              <a:rPr lang="en-US" dirty="0" smtClean="0"/>
              <a:t>Poster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681942" y="2417203"/>
            <a:ext cx="2528047" cy="14827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Collector XML</a:t>
            </a:r>
          </a:p>
          <a:p>
            <a:r>
              <a:rPr lang="en-US" dirty="0" smtClean="0"/>
              <a:t>Collector Flat File</a:t>
            </a:r>
          </a:p>
          <a:p>
            <a:r>
              <a:rPr lang="en-US" dirty="0" smtClean="0"/>
              <a:t>Enterprise Feeder</a:t>
            </a:r>
            <a:endParaRPr lang="en-US" dirty="0"/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5068795" y="1601696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Error Correction</a:t>
            </a:r>
            <a:endParaRPr lang="en-US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5115859" y="2304212"/>
            <a:ext cx="4041775" cy="148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GLCP</a:t>
            </a:r>
          </a:p>
        </p:txBody>
      </p:sp>
      <p:sp>
        <p:nvSpPr>
          <p:cNvPr id="11" name="Action Button: Forward or Next 10">
            <a:hlinkClick r:id="" action="ppaction://noaction"/>
          </p:cNvPr>
          <p:cNvSpPr/>
          <p:nvPr/>
        </p:nvSpPr>
        <p:spPr>
          <a:xfrm>
            <a:off x="457200" y="5791200"/>
            <a:ext cx="822960" cy="822960"/>
          </a:xfrm>
          <a:prstGeom prst="actionButtonForwardNex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87162405"/>
              </p:ext>
            </p:extLst>
          </p:nvPr>
        </p:nvGraphicFramePr>
        <p:xfrm>
          <a:off x="2028265" y="3657600"/>
          <a:ext cx="5945841" cy="2411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6203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4735"/>
            <a:ext cx="9015133" cy="928070"/>
          </a:xfrm>
        </p:spPr>
        <p:txBody>
          <a:bodyPr>
            <a:normAutofit/>
          </a:bodyPr>
          <a:lstStyle/>
          <a:p>
            <a:r>
              <a:rPr lang="en-US" dirty="0" smtClean="0"/>
              <a:t>Automated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452880"/>
            <a:ext cx="8229600" cy="4389120"/>
          </a:xfrm>
        </p:spPr>
        <p:txBody>
          <a:bodyPr/>
          <a:lstStyle/>
          <a:p>
            <a:r>
              <a:rPr lang="en-US" dirty="0" smtClean="0"/>
              <a:t>Cash Offsets</a:t>
            </a:r>
          </a:p>
          <a:p>
            <a:r>
              <a:rPr lang="en-US" dirty="0" smtClean="0"/>
              <a:t>Capitalization of Assets</a:t>
            </a:r>
          </a:p>
          <a:p>
            <a:r>
              <a:rPr lang="en-US" dirty="0" smtClean="0"/>
              <a:t>Plant Indebtedness</a:t>
            </a:r>
          </a:p>
          <a:p>
            <a:r>
              <a:rPr lang="en-US" dirty="0" smtClean="0"/>
              <a:t>Cost Share Transfers/Encumbrances</a:t>
            </a:r>
          </a:p>
          <a:p>
            <a:r>
              <a:rPr lang="en-US" dirty="0" smtClean="0"/>
              <a:t>Indirect Cost Recovery</a:t>
            </a:r>
          </a:p>
          <a:p>
            <a:r>
              <a:rPr lang="en-US" dirty="0" smtClean="0"/>
              <a:t>Reversals (Pre-Encumbrance/Accruals)</a:t>
            </a:r>
          </a:p>
          <a:p>
            <a:r>
              <a:rPr lang="en-US" dirty="0" smtClean="0"/>
              <a:t>Continuation Accounts</a:t>
            </a:r>
          </a:p>
          <a:p>
            <a:r>
              <a:rPr lang="en-US" dirty="0" smtClean="0"/>
              <a:t>Sufficient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5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431800"/>
            <a:ext cx="8153400" cy="990600"/>
          </a:xfrm>
        </p:spPr>
        <p:txBody>
          <a:bodyPr lIns="42200" tIns="21100" rIns="42200" bIns="21100">
            <a:normAutofit/>
          </a:bodyPr>
          <a:lstStyle/>
          <a:p>
            <a:pPr algn="r" eaLnBrk="1" hangingPunct="1"/>
            <a:r>
              <a:rPr lang="en-US" b="0" dirty="0" smtClean="0"/>
              <a:t>KFS Accounting Cycle Diagram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0" y="1524000"/>
            <a:ext cx="8448675" cy="494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30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End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 Reversions/</a:t>
            </a:r>
            <a:r>
              <a:rPr lang="en-US" dirty="0" err="1" smtClean="0"/>
              <a:t>Carryforward</a:t>
            </a:r>
            <a:endParaRPr lang="en-US" dirty="0" smtClean="0"/>
          </a:p>
          <a:p>
            <a:r>
              <a:rPr lang="en-US" dirty="0" smtClean="0"/>
              <a:t>Encumbrance Forward</a:t>
            </a:r>
          </a:p>
          <a:p>
            <a:r>
              <a:rPr lang="en-US" dirty="0" smtClean="0"/>
              <a:t>Labor Balance Forward</a:t>
            </a:r>
          </a:p>
          <a:p>
            <a:r>
              <a:rPr lang="en-US" dirty="0" smtClean="0"/>
              <a:t>Close Out Nominal Balances</a:t>
            </a:r>
          </a:p>
          <a:p>
            <a:r>
              <a:rPr lang="en-US" dirty="0" smtClean="0"/>
              <a:t>Beginning Balance </a:t>
            </a:r>
            <a:r>
              <a:rPr lang="en-US" dirty="0" err="1" smtClean="0"/>
              <a:t>Carryforward</a:t>
            </a:r>
            <a:endParaRPr lang="en-US" dirty="0" smtClean="0"/>
          </a:p>
          <a:p>
            <a:pPr lvl="1"/>
            <a:r>
              <a:rPr lang="en-US" dirty="0" smtClean="0"/>
              <a:t>Inception to date balances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1513</TotalTime>
  <Words>191</Words>
  <Application>Microsoft Office PowerPoint</Application>
  <PresentationFormat>On-screen Show (4:3)</PresentationFormat>
  <Paragraphs>64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Chart of Accounts</vt:lpstr>
      <vt:lpstr>PowerPoint Presentation</vt:lpstr>
      <vt:lpstr>Chart of Accounts</vt:lpstr>
      <vt:lpstr>General Ledger</vt:lpstr>
      <vt:lpstr>GL Main Batch Processing</vt:lpstr>
      <vt:lpstr>Automated Entries</vt:lpstr>
      <vt:lpstr>KFS Accounting Cycle Diagram</vt:lpstr>
      <vt:lpstr>Year End Processing</vt:lpstr>
    </vt:vector>
  </TitlesOfParts>
  <Company>David Lyons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Lyons</dc:creator>
  <cp:lastModifiedBy>Roggeveen-Sams, Nora Lee</cp:lastModifiedBy>
  <cp:revision>41</cp:revision>
  <dcterms:created xsi:type="dcterms:W3CDTF">2008-10-18T02:52:55Z</dcterms:created>
  <dcterms:modified xsi:type="dcterms:W3CDTF">2013-04-30T14:26:24Z</dcterms:modified>
</cp:coreProperties>
</file>