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7BBC-2F93-4210-BEA4-16678258B067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92C7-27F6-4617-BFC6-E5024AB44C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7BBC-2F93-4210-BEA4-16678258B067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92C7-27F6-4617-BFC6-E5024AB44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7BBC-2F93-4210-BEA4-16678258B067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92C7-27F6-4617-BFC6-E5024AB44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7BBC-2F93-4210-BEA4-16678258B067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92C7-27F6-4617-BFC6-E5024AB44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7BBC-2F93-4210-BEA4-16678258B067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92C7-27F6-4617-BFC6-E5024AB44C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7BBC-2F93-4210-BEA4-16678258B067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92C7-27F6-4617-BFC6-E5024AB44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7BBC-2F93-4210-BEA4-16678258B067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92C7-27F6-4617-BFC6-E5024AB44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7BBC-2F93-4210-BEA4-16678258B067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92C7-27F6-4617-BFC6-E5024AB44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7BBC-2F93-4210-BEA4-16678258B067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92C7-27F6-4617-BFC6-E5024AB44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7BBC-2F93-4210-BEA4-16678258B067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92C7-27F6-4617-BFC6-E5024AB44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7BBC-2F93-4210-BEA4-16678258B067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EB92C7-27F6-4617-BFC6-E5024AB44C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097BBC-2F93-4210-BEA4-16678258B067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EB92C7-27F6-4617-BFC6-E5024AB44C2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PDP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 Transaction Job</a:t>
            </a:r>
          </a:p>
          <a:p>
            <a:pPr lvl="1"/>
            <a:r>
              <a:rPr lang="en-US" dirty="0" smtClean="0"/>
              <a:t>Post Expense OR</a:t>
            </a:r>
          </a:p>
          <a:p>
            <a:pPr lvl="1"/>
            <a:r>
              <a:rPr lang="en-US" dirty="0" smtClean="0"/>
              <a:t>Clear Liability</a:t>
            </a:r>
          </a:p>
          <a:p>
            <a:r>
              <a:rPr lang="en-US" dirty="0" err="1" smtClean="0"/>
              <a:t>Paids</a:t>
            </a:r>
            <a:r>
              <a:rPr lang="en-US" dirty="0" smtClean="0"/>
              <a:t> and Cancels</a:t>
            </a:r>
          </a:p>
          <a:p>
            <a:pPr lvl="1"/>
            <a:r>
              <a:rPr lang="en-US" dirty="0" smtClean="0"/>
              <a:t>Updates PREQs/DVs with Paid or Cancel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85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Walk through Customer Profile</a:t>
            </a:r>
          </a:p>
          <a:p>
            <a:pPr lvl="1"/>
            <a:r>
              <a:rPr lang="en-US" dirty="0" smtClean="0"/>
              <a:t>Batch file – </a:t>
            </a:r>
            <a:r>
              <a:rPr lang="en-US" dirty="0" err="1" smtClean="0"/>
              <a:t>pdp_daily</a:t>
            </a:r>
            <a:r>
              <a:rPr lang="en-US" dirty="0" smtClean="0"/>
              <a:t>_....</a:t>
            </a:r>
            <a:r>
              <a:rPr lang="en-US" dirty="0" err="1" smtClean="0"/>
              <a:t>pdf</a:t>
            </a:r>
            <a:endParaRPr lang="en-US" dirty="0" smtClean="0"/>
          </a:p>
          <a:p>
            <a:pPr lvl="1"/>
            <a:r>
              <a:rPr lang="en-US" dirty="0" smtClean="0"/>
              <a:t>Format checks/ach</a:t>
            </a:r>
          </a:p>
          <a:p>
            <a:pPr lvl="1"/>
            <a:r>
              <a:rPr lang="en-US" dirty="0" smtClean="0"/>
              <a:t>Search for Payments</a:t>
            </a:r>
          </a:p>
          <a:p>
            <a:pPr lvl="1"/>
            <a:r>
              <a:rPr lang="en-US" dirty="0" smtClean="0"/>
              <a:t>GL and PDP Cancels &amp; </a:t>
            </a:r>
            <a:r>
              <a:rPr lang="en-US" dirty="0" err="1" smtClean="0"/>
              <a:t>Paids</a:t>
            </a:r>
            <a:endParaRPr lang="en-US" dirty="0" smtClean="0"/>
          </a:p>
          <a:p>
            <a:pPr lvl="1"/>
            <a:r>
              <a:rPr lang="en-US" dirty="0" smtClean="0"/>
              <a:t>DVs and PREQs – Disbursement Info</a:t>
            </a:r>
          </a:p>
          <a:p>
            <a:pPr marL="393192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28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77" y="457200"/>
            <a:ext cx="7848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493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PDP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your bank</a:t>
            </a:r>
          </a:p>
          <a:p>
            <a:r>
              <a:rPr lang="en-US" dirty="0" smtClean="0"/>
              <a:t>Set up the Disbursement Range</a:t>
            </a:r>
          </a:p>
          <a:p>
            <a:r>
              <a:rPr lang="en-US" dirty="0" smtClean="0"/>
              <a:t>Set up Customer Profile</a:t>
            </a:r>
          </a:p>
          <a:p>
            <a:r>
              <a:rPr lang="en-US" dirty="0" smtClean="0"/>
              <a:t>ACH Bank</a:t>
            </a:r>
          </a:p>
          <a:p>
            <a:r>
              <a:rPr lang="en-US" dirty="0" smtClean="0"/>
              <a:t>Payee ACH Accounts</a:t>
            </a:r>
          </a:p>
        </p:txBody>
      </p:sp>
    </p:spTree>
    <p:extLst>
      <p:ext uri="{BB962C8B-B14F-4D97-AF65-F5344CB8AC3E}">
        <p14:creationId xmlns:p14="http://schemas.microsoft.com/office/powerpoint/2010/main" val="16825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Loaded Payment Files</a:t>
            </a:r>
          </a:p>
          <a:p>
            <a:r>
              <a:rPr lang="en-US" dirty="0" smtClean="0"/>
              <a:t>DV</a:t>
            </a:r>
          </a:p>
          <a:p>
            <a:pPr lvl="1"/>
            <a:r>
              <a:rPr lang="en-US" dirty="0" smtClean="0"/>
              <a:t>Due Date</a:t>
            </a:r>
          </a:p>
          <a:p>
            <a:pPr lvl="1"/>
            <a:r>
              <a:rPr lang="en-US" dirty="0" smtClean="0"/>
              <a:t>Immediate Disbursement</a:t>
            </a:r>
          </a:p>
          <a:p>
            <a:r>
              <a:rPr lang="en-US" dirty="0" smtClean="0"/>
              <a:t>PREQ</a:t>
            </a:r>
          </a:p>
          <a:p>
            <a:pPr lvl="1"/>
            <a:r>
              <a:rPr lang="en-US" dirty="0" smtClean="0"/>
              <a:t>Due Date</a:t>
            </a:r>
          </a:p>
          <a:p>
            <a:pPr lvl="1"/>
            <a:r>
              <a:rPr lang="en-US" dirty="0" smtClean="0"/>
              <a:t>Approval required</a:t>
            </a:r>
          </a:p>
          <a:p>
            <a:pPr lvl="2"/>
            <a:r>
              <a:rPr lang="en-US" dirty="0" smtClean="0"/>
              <a:t>Maintenance tables</a:t>
            </a:r>
          </a:p>
          <a:p>
            <a:pPr lvl="3"/>
            <a:r>
              <a:rPr lang="en-US" dirty="0"/>
              <a:t>Negative Payment Request Approval Limit</a:t>
            </a:r>
          </a:p>
          <a:p>
            <a:pPr lvl="3"/>
            <a:r>
              <a:rPr lang="en-US" dirty="0" smtClean="0"/>
              <a:t>Payment </a:t>
            </a:r>
            <a:r>
              <a:rPr lang="en-US" dirty="0"/>
              <a:t>Request Auto Approve Exclusions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255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for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 for all payments</a:t>
            </a:r>
          </a:p>
          <a:p>
            <a:r>
              <a:rPr lang="en-US" dirty="0" smtClean="0"/>
              <a:t>PDP Payment Status Code</a:t>
            </a:r>
          </a:p>
          <a:p>
            <a:pPr lvl="1"/>
            <a:r>
              <a:rPr lang="en-US" dirty="0" smtClean="0"/>
              <a:t>Open – payment has been extracted from PREQ or DV</a:t>
            </a:r>
          </a:p>
          <a:p>
            <a:pPr lvl="1"/>
            <a:r>
              <a:rPr lang="en-US" dirty="0" err="1" smtClean="0"/>
              <a:t>Extr</a:t>
            </a:r>
            <a:r>
              <a:rPr lang="en-US" dirty="0" smtClean="0"/>
              <a:t> –when the check extract XML files are created. </a:t>
            </a:r>
          </a:p>
          <a:p>
            <a:r>
              <a:rPr lang="en-US" dirty="0" smtClean="0"/>
              <a:t>Generating Summary of Eligible Payments Request</a:t>
            </a:r>
          </a:p>
          <a:p>
            <a:pPr lvl="1"/>
            <a:r>
              <a:rPr lang="en-US" dirty="0" smtClean="0"/>
              <a:t>Job – </a:t>
            </a:r>
            <a:r>
              <a:rPr lang="en-US" dirty="0" err="1" smtClean="0"/>
              <a:t>pdpDailyReportJob</a:t>
            </a:r>
            <a:r>
              <a:rPr lang="en-US" dirty="0" smtClean="0"/>
              <a:t> – lists payments that are just extracted by PDP Extract job – payments that will be formatted in the next Format ACH/Check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3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Checks/ACH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Formats disbursements and creates XML output files</a:t>
            </a:r>
          </a:p>
          <a:p>
            <a:r>
              <a:rPr lang="en-US" dirty="0" smtClean="0"/>
              <a:t>Extracted check files stored in PDP staging directory</a:t>
            </a:r>
          </a:p>
          <a:p>
            <a:r>
              <a:rPr lang="en-US" dirty="0" smtClean="0"/>
              <a:t>Ready to be extracted into a check writing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ACH as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No attachments</a:t>
            </a:r>
          </a:p>
          <a:p>
            <a:pPr lvl="1"/>
            <a:r>
              <a:rPr lang="en-US" dirty="0" smtClean="0"/>
              <a:t>No special handling</a:t>
            </a:r>
          </a:p>
          <a:p>
            <a:pPr lvl="1"/>
            <a:r>
              <a:rPr lang="en-US" dirty="0" smtClean="0"/>
              <a:t>PSD transaction codes match between the Customer Profile and Payee ACH account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17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DV</a:t>
            </a:r>
          </a:p>
          <a:p>
            <a:r>
              <a:rPr lang="en-US" dirty="0" smtClean="0"/>
              <a:t>PREQ</a:t>
            </a:r>
          </a:p>
          <a:p>
            <a:r>
              <a:rPr lang="en-US" dirty="0" smtClean="0"/>
              <a:t>PDP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 PDP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as Immediate</a:t>
            </a:r>
          </a:p>
          <a:p>
            <a:r>
              <a:rPr lang="en-US" dirty="0" smtClean="0"/>
              <a:t>Hold Payment</a:t>
            </a:r>
          </a:p>
          <a:p>
            <a:r>
              <a:rPr lang="en-US" dirty="0" smtClean="0"/>
              <a:t>Cancel Payment</a:t>
            </a:r>
          </a:p>
          <a:p>
            <a:r>
              <a:rPr lang="en-US" dirty="0" smtClean="0"/>
              <a:t>Cancel/Reissue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3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1474</TotalTime>
  <Words>223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PDP</vt:lpstr>
      <vt:lpstr>PowerPoint Presentation</vt:lpstr>
      <vt:lpstr>Setting up PDP</vt:lpstr>
      <vt:lpstr>Extraction</vt:lpstr>
      <vt:lpstr>Search for Payments</vt:lpstr>
      <vt:lpstr>Format Checks/ACH</vt:lpstr>
      <vt:lpstr>Processing ACH as Checks</vt:lpstr>
      <vt:lpstr>Immediate Payments</vt:lpstr>
      <vt:lpstr>Within PDP</vt:lpstr>
      <vt:lpstr>After payment</vt:lpstr>
      <vt:lpstr>Demo</vt:lpstr>
    </vt:vector>
  </TitlesOfParts>
  <Company>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Non-Check/Non-ACH</dc:title>
  <dc:creator>Kymber Horn</dc:creator>
  <cp:lastModifiedBy>Kymber Horn</cp:lastModifiedBy>
  <cp:revision>8</cp:revision>
  <dcterms:created xsi:type="dcterms:W3CDTF">2013-04-23T03:02:36Z</dcterms:created>
  <dcterms:modified xsi:type="dcterms:W3CDTF">2013-04-24T03:36:48Z</dcterms:modified>
</cp:coreProperties>
</file>