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65" r:id="rId3"/>
    <p:sldId id="260" r:id="rId4"/>
    <p:sldId id="261" r:id="rId5"/>
    <p:sldId id="262" r:id="rId6"/>
    <p:sldId id="263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3DE92-8D13-4361-8D56-FCB93627E59E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9837D-75E3-4DA5-ADFC-CACDE61B9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94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018DF-EB47-409A-9DF2-E411FA0CCC66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8154-A406-47F5-A1A6-3C080D52AB8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018DF-EB47-409A-9DF2-E411FA0CCC66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8154-A406-47F5-A1A6-3C080D52AB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018DF-EB47-409A-9DF2-E411FA0CCC66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8154-A406-47F5-A1A6-3C080D52AB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018DF-EB47-409A-9DF2-E411FA0CCC66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8154-A406-47F5-A1A6-3C080D52AB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018DF-EB47-409A-9DF2-E411FA0CCC66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8154-A406-47F5-A1A6-3C080D52AB8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018DF-EB47-409A-9DF2-E411FA0CCC66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8154-A406-47F5-A1A6-3C080D52AB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018DF-EB47-409A-9DF2-E411FA0CCC66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8154-A406-47F5-A1A6-3C080D52AB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018DF-EB47-409A-9DF2-E411FA0CCC66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8154-A406-47F5-A1A6-3C080D52AB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018DF-EB47-409A-9DF2-E411FA0CCC66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8154-A406-47F5-A1A6-3C080D52AB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018DF-EB47-409A-9DF2-E411FA0CCC66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8154-A406-47F5-A1A6-3C080D52AB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018DF-EB47-409A-9DF2-E411FA0CCC66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458154-A406-47F5-A1A6-3C080D52AB8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0018DF-EB47-409A-9DF2-E411FA0CCC66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458154-A406-47F5-A1A6-3C080D52AB8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Parameters</a:t>
            </a:r>
            <a:endParaRPr lang="en-US" dirty="0"/>
          </a:p>
        </p:txBody>
      </p:sp>
      <p:sp>
        <p:nvSpPr>
          <p:cNvPr id="6861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6861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z="1100" dirty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C033AE-705D-BE44-8B47-A153ECD455FC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Parameters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Parameters are used to provide configuration values. Examples include flags to turn on/off certain processing and email addresses to which to send notifications.</a:t>
            </a:r>
          </a:p>
          <a:p>
            <a:r>
              <a:rPr lang="en-US" sz="2400" dirty="0"/>
              <a:t>Parameters are used to define valid/invalid values for validation purposes.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92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Role of parameters for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</a:t>
            </a:r>
            <a:r>
              <a:rPr lang="en-US" dirty="0"/>
              <a:t>are various data validation mechanisms in Rice/KFS:</a:t>
            </a:r>
          </a:p>
          <a:p>
            <a:pPr lvl="1"/>
            <a:r>
              <a:rPr lang="en-US" dirty="0"/>
              <a:t>Data dictionary-based validation</a:t>
            </a:r>
          </a:p>
          <a:p>
            <a:pPr lvl="1"/>
            <a:r>
              <a:rPr lang="en-US" dirty="0"/>
              <a:t>Document/business rules</a:t>
            </a:r>
          </a:p>
          <a:p>
            <a:pPr lvl="1"/>
            <a:r>
              <a:rPr lang="en-US" dirty="0" smtClean="0"/>
              <a:t>Parameters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24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dictionary-based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Performs elementary </a:t>
            </a:r>
            <a:r>
              <a:rPr lang="en-US" dirty="0"/>
              <a:t>validations of a business object/document prior to </a:t>
            </a:r>
            <a:r>
              <a:rPr lang="en-US" dirty="0" smtClean="0"/>
              <a:t>being saved 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example, it is able to determine which attributes are required and whether they conform to a necessary format (e.g. all numbers), and to display error messages if they do not conform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99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Business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Full fledged java classes (CODE) that allow for very flexible validation rule logic. Rules </a:t>
            </a:r>
            <a:r>
              <a:rPr lang="en-US" dirty="0"/>
              <a:t>have access to all Spring services, giving them a wide range of computational power. </a:t>
            </a:r>
          </a:p>
          <a:p>
            <a:r>
              <a:rPr lang="en-US" dirty="0"/>
              <a:t>D</a:t>
            </a:r>
            <a:r>
              <a:rPr lang="en-US" dirty="0" smtClean="0"/>
              <a:t>ocument/business </a:t>
            </a:r>
            <a:r>
              <a:rPr lang="en-US" dirty="0"/>
              <a:t>rules use parameters to perform some of its validation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14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Parameters are ideal when functional specifications require that a value be in a list of allowed values (or not on a list of denied values). </a:t>
            </a:r>
            <a:endParaRPr lang="en-US" dirty="0" smtClean="0"/>
          </a:p>
          <a:p>
            <a:r>
              <a:rPr lang="en-US" dirty="0" smtClean="0"/>
              <a:t>Work well </a:t>
            </a:r>
            <a:r>
              <a:rPr lang="en-US" dirty="0"/>
              <a:t>for straightforward </a:t>
            </a:r>
            <a:r>
              <a:rPr lang="en-US" dirty="0" smtClean="0"/>
              <a:t>matching and allowing for a </a:t>
            </a:r>
            <a:r>
              <a:rPr lang="en-US" dirty="0"/>
              <a:t>different list of values. </a:t>
            </a:r>
            <a:endParaRPr lang="en-US" dirty="0" smtClean="0"/>
          </a:p>
          <a:p>
            <a:r>
              <a:rPr lang="en-US" dirty="0" smtClean="0"/>
              <a:t>Parameter-based </a:t>
            </a:r>
            <a:r>
              <a:rPr lang="en-US" dirty="0"/>
              <a:t>validation allows </a:t>
            </a:r>
            <a:r>
              <a:rPr lang="en-US" dirty="0" err="1" smtClean="0"/>
              <a:t>functionals</a:t>
            </a:r>
            <a:r>
              <a:rPr lang="en-US" dirty="0" smtClean="0"/>
              <a:t> </a:t>
            </a:r>
            <a:r>
              <a:rPr lang="en-US" dirty="0"/>
              <a:t>to change the list of values without revising code.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44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provide flexibility, one </a:t>
            </a:r>
            <a:r>
              <a:rPr lang="en-US" dirty="0" smtClean="0"/>
              <a:t>allow </a:t>
            </a:r>
            <a:r>
              <a:rPr lang="en-US" dirty="0"/>
              <a:t>and one deny constraining/constrained parameters can be logically combined to form a compound parameter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For example, Asset object codes are not allowed on the Requisition, unless the Asset is an Inventory object code.</a:t>
            </a:r>
          </a:p>
          <a:p>
            <a:r>
              <a:rPr lang="en-US" dirty="0" smtClean="0"/>
              <a:t>Have the </a:t>
            </a:r>
            <a:r>
              <a:rPr lang="en-US" dirty="0"/>
              <a:t>same namespace and detail type and have very similar </a:t>
            </a:r>
            <a:r>
              <a:rPr lang="en-US" dirty="0" smtClean="0"/>
              <a:t>names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749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645</TotalTime>
  <Words>271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Parameters</vt:lpstr>
      <vt:lpstr>Parameters Defined</vt:lpstr>
      <vt:lpstr>Role of parameters for validation</vt:lpstr>
      <vt:lpstr>Data dictionary-based</vt:lpstr>
      <vt:lpstr>Document Business Rules</vt:lpstr>
      <vt:lpstr>Parameters</vt:lpstr>
      <vt:lpstr>Compound Parameters</vt:lpstr>
    </vt:vector>
  </TitlesOfParts>
  <Company>University of Arizona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Chart of Account</dc:title>
  <dc:creator>Kymber Horn</dc:creator>
  <cp:lastModifiedBy>Kymber Horn</cp:lastModifiedBy>
  <cp:revision>7</cp:revision>
  <dcterms:created xsi:type="dcterms:W3CDTF">2013-04-30T14:05:34Z</dcterms:created>
  <dcterms:modified xsi:type="dcterms:W3CDTF">2013-05-08T14:37:58Z</dcterms:modified>
</cp:coreProperties>
</file>