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4" r:id="rId4"/>
    <p:sldId id="266" r:id="rId5"/>
    <p:sldId id="269" r:id="rId6"/>
    <p:sldId id="258" r:id="rId7"/>
    <p:sldId id="268" r:id="rId8"/>
    <p:sldId id="257" r:id="rId9"/>
    <p:sldId id="270" r:id="rId10"/>
    <p:sldId id="261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1F81-927D-467D-886C-9D2B22311749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3FCE-2EF4-4118-B539-DFB69BC6E8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1F81-927D-467D-886C-9D2B22311749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3FCE-2EF4-4118-B539-DFB69BC6E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1F81-927D-467D-886C-9D2B22311749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3FCE-2EF4-4118-B539-DFB69BC6E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1F81-927D-467D-886C-9D2B22311749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3FCE-2EF4-4118-B539-DFB69BC6E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1F81-927D-467D-886C-9D2B22311749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3FCE-2EF4-4118-B539-DFB69BC6E8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1F81-927D-467D-886C-9D2B22311749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3FCE-2EF4-4118-B539-DFB69BC6E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1F81-927D-467D-886C-9D2B22311749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3FCE-2EF4-4118-B539-DFB69BC6E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1F81-927D-467D-886C-9D2B22311749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3FCE-2EF4-4118-B539-DFB69BC6E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1F81-927D-467D-886C-9D2B22311749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3FCE-2EF4-4118-B539-DFB69BC6E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1F81-927D-467D-886C-9D2B22311749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3FCE-2EF4-4118-B539-DFB69BC6E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1F81-927D-467D-886C-9D2B22311749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033FCE-2EF4-4118-B539-DFB69BC6E81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D1F81-927D-467D-886C-9D2B22311749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033FCE-2EF4-4118-B539-DFB69BC6E81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Workflow/OLE-3510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8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Docs to set up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Account Delegate Document</a:t>
            </a:r>
          </a:p>
          <a:p>
            <a:pPr lvl="1"/>
            <a:r>
              <a:rPr lang="en-US" dirty="0" smtClean="0"/>
              <a:t>Set up Delegations by Document, Amount, Secondary and Primary</a:t>
            </a:r>
          </a:p>
          <a:p>
            <a:pPr lvl="1"/>
            <a:r>
              <a:rPr lang="en-US" dirty="0" smtClean="0"/>
              <a:t>Global Document</a:t>
            </a:r>
          </a:p>
          <a:p>
            <a:pPr lvl="1"/>
            <a:r>
              <a:rPr lang="en-US" dirty="0" smtClean="0"/>
              <a:t>Model to apply Routing on new documents</a:t>
            </a:r>
          </a:p>
          <a:p>
            <a:r>
              <a:rPr lang="en-US" dirty="0" smtClean="0"/>
              <a:t>Organization Review</a:t>
            </a:r>
          </a:p>
          <a:p>
            <a:pPr lvl="1"/>
            <a:r>
              <a:rPr lang="en-US" dirty="0" smtClean="0"/>
              <a:t>UI to allow users to set up qualifiers for roles </a:t>
            </a:r>
          </a:p>
          <a:p>
            <a:pPr lvl="2"/>
            <a:r>
              <a:rPr lang="en-US" dirty="0" smtClean="0"/>
              <a:t>Role 7 – Organization Review</a:t>
            </a:r>
          </a:p>
          <a:p>
            <a:pPr lvl="2"/>
            <a:r>
              <a:rPr lang="en-US" dirty="0" smtClean="0"/>
              <a:t>Role 28 – Accounting Reviewer</a:t>
            </a:r>
          </a:p>
          <a:p>
            <a:pPr lvl="2"/>
            <a:r>
              <a:rPr lang="en-US" dirty="0" smtClean="0"/>
              <a:t>Routing can be established</a:t>
            </a:r>
          </a:p>
          <a:p>
            <a:r>
              <a:rPr lang="en-US" dirty="0" smtClean="0"/>
              <a:t>Future Request – UI for other roles such as Sub-Account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39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1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Saved Docs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Accounts Receivable</a:t>
            </a:r>
          </a:p>
          <a:p>
            <a:pPr lvl="1"/>
            <a:r>
              <a:rPr lang="en-US" dirty="0" smtClean="0"/>
              <a:t>Payment Applications – saved docs can be edited by others</a:t>
            </a:r>
          </a:p>
          <a:p>
            <a:r>
              <a:rPr lang="en-US" dirty="0" smtClean="0"/>
              <a:t>PURAP</a:t>
            </a:r>
          </a:p>
          <a:p>
            <a:pPr lvl="1"/>
            <a:r>
              <a:rPr lang="en-US" dirty="0" smtClean="0"/>
              <a:t>Requisitions</a:t>
            </a:r>
          </a:p>
          <a:p>
            <a:pPr lvl="1"/>
            <a:r>
              <a:rPr lang="en-US" dirty="0" smtClean="0"/>
              <a:t>Saved docs can be edited by others</a:t>
            </a:r>
          </a:p>
          <a:p>
            <a:pPr lvl="2"/>
            <a:r>
              <a:rPr lang="fr-FR" dirty="0"/>
              <a:t>Edit Document permission (document type: REQS, Route </a:t>
            </a:r>
            <a:r>
              <a:rPr lang="fr-FR" dirty="0" err="1"/>
              <a:t>Node</a:t>
            </a:r>
            <a:r>
              <a:rPr lang="fr-FR" dirty="0"/>
              <a:t> Name: </a:t>
            </a:r>
            <a:r>
              <a:rPr lang="fr-FR" dirty="0" err="1"/>
              <a:t>PreRoute</a:t>
            </a:r>
            <a:r>
              <a:rPr lang="fr-FR" dirty="0"/>
              <a:t>) </a:t>
            </a:r>
            <a:endParaRPr lang="en-US" dirty="0" smtClean="0"/>
          </a:p>
          <a:p>
            <a:r>
              <a:rPr lang="en-US" dirty="0" smtClean="0"/>
              <a:t>Purchase Orders</a:t>
            </a:r>
          </a:p>
          <a:p>
            <a:pPr lvl="1"/>
            <a:r>
              <a:rPr lang="en-US" dirty="0" smtClean="0"/>
              <a:t>In Process POs can be reassigned/or taken over by other users to complete</a:t>
            </a:r>
          </a:p>
          <a:p>
            <a:r>
              <a:rPr lang="en-US" dirty="0" smtClean="0"/>
              <a:t>Cash Management Document</a:t>
            </a:r>
          </a:p>
          <a:p>
            <a:pPr lvl="1"/>
            <a:r>
              <a:rPr lang="en-US" dirty="0" smtClean="0"/>
              <a:t>Keeps track of Cash Receipts</a:t>
            </a:r>
          </a:p>
          <a:p>
            <a:pPr lvl="1"/>
            <a:r>
              <a:rPr lang="en-US" dirty="0" smtClean="0"/>
              <a:t>Interim/Final Deposit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39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PURAP App Document Status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Workflow Status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Document Status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SAVED</a:t>
            </a:r>
          </a:p>
          <a:p>
            <a:r>
              <a:rPr lang="en-US" dirty="0" smtClean="0"/>
              <a:t>ENROUTE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FINAL/PROCESSED</a:t>
            </a:r>
          </a:p>
          <a:p>
            <a:endParaRPr lang="en-US" dirty="0"/>
          </a:p>
          <a:p>
            <a:r>
              <a:rPr lang="en-US" dirty="0" smtClean="0"/>
              <a:t>Detailed Search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 Process</a:t>
            </a:r>
          </a:p>
          <a:p>
            <a:r>
              <a:rPr lang="en-US" dirty="0"/>
              <a:t>Awaiting Commodity </a:t>
            </a:r>
            <a:r>
              <a:rPr lang="en-US" dirty="0" smtClean="0"/>
              <a:t>Code, Fiscal Officer, Budget, etc. Approval</a:t>
            </a:r>
          </a:p>
          <a:p>
            <a:r>
              <a:rPr lang="en-US" dirty="0" smtClean="0"/>
              <a:t>Open, Closed, Retired, Void, Pending Print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Custom Doc Searches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33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Route Nodes always tell you where you are/what’s next</a:t>
            </a:r>
          </a:p>
          <a:p>
            <a:pPr lvl="1"/>
            <a:r>
              <a:rPr lang="en-US" dirty="0" smtClean="0"/>
              <a:t>Disbursement Voucher</a:t>
            </a:r>
          </a:p>
          <a:p>
            <a:pPr lvl="1"/>
            <a:r>
              <a:rPr lang="en-US" dirty="0" smtClean="0"/>
              <a:t>Account Document – Maintenance - Editable</a:t>
            </a:r>
          </a:p>
          <a:p>
            <a:r>
              <a:rPr lang="en-US" dirty="0" smtClean="0"/>
              <a:t>Pending Actions</a:t>
            </a:r>
          </a:p>
          <a:p>
            <a:pPr lvl="1"/>
            <a:r>
              <a:rPr lang="en-US" dirty="0" smtClean="0"/>
              <a:t>In the person’s Action List</a:t>
            </a:r>
          </a:p>
          <a:p>
            <a:r>
              <a:rPr lang="en-US" dirty="0" smtClean="0"/>
              <a:t>Future Actions</a:t>
            </a:r>
          </a:p>
          <a:p>
            <a:pPr lvl="1"/>
            <a:r>
              <a:rPr lang="en-US" dirty="0" smtClean="0"/>
              <a:t>Who’s next</a:t>
            </a:r>
          </a:p>
          <a:p>
            <a:pPr lvl="1"/>
            <a:r>
              <a:rPr lang="en-US" dirty="0" smtClean="0"/>
              <a:t>Could change</a:t>
            </a:r>
          </a:p>
          <a:p>
            <a:r>
              <a:rPr lang="en-US" dirty="0" smtClean="0"/>
              <a:t>Force Action</a:t>
            </a:r>
          </a:p>
          <a:p>
            <a:r>
              <a:rPr lang="en-US" dirty="0" smtClean="0"/>
              <a:t>Detail Doc Search – Route Node Filter</a:t>
            </a:r>
          </a:p>
          <a:p>
            <a:r>
              <a:rPr lang="en-US" dirty="0" smtClean="0"/>
              <a:t>Action List – Current Route Nodes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62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46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RICE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Super User Tab</a:t>
            </a:r>
          </a:p>
          <a:p>
            <a:pPr lvl="1"/>
            <a:r>
              <a:rPr lang="en-US" dirty="0" smtClean="0"/>
              <a:t>Document by Document</a:t>
            </a:r>
          </a:p>
          <a:p>
            <a:pPr lvl="1"/>
            <a:r>
              <a:rPr lang="en-US" dirty="0" smtClean="0"/>
              <a:t>Allows Super User to move items through workflow</a:t>
            </a:r>
          </a:p>
          <a:p>
            <a:r>
              <a:rPr lang="en-US" dirty="0" smtClean="0"/>
              <a:t>Recall Functionality</a:t>
            </a:r>
          </a:p>
          <a:p>
            <a:pPr lvl="1"/>
            <a:r>
              <a:rPr lang="en-US" dirty="0" smtClean="0"/>
              <a:t>KFS set up for FP, can choose what document</a:t>
            </a:r>
          </a:p>
          <a:p>
            <a:pPr lvl="1"/>
            <a:r>
              <a:rPr lang="en-US" dirty="0" smtClean="0"/>
              <a:t>As long as no one has taken action, can Recall</a:t>
            </a:r>
          </a:p>
          <a:p>
            <a:r>
              <a:rPr lang="en-US" dirty="0" smtClean="0"/>
              <a:t>Route for Completion</a:t>
            </a:r>
          </a:p>
          <a:p>
            <a:pPr lvl="1"/>
            <a:r>
              <a:rPr lang="en-US" dirty="0" smtClean="0"/>
              <a:t>Send incomplete document to someone else to complete</a:t>
            </a:r>
          </a:p>
          <a:p>
            <a:pPr lvl="1"/>
            <a:r>
              <a:rPr lang="en-US" dirty="0" smtClean="0"/>
              <a:t>After completion goes into regular workflow</a:t>
            </a:r>
          </a:p>
          <a:p>
            <a:r>
              <a:rPr lang="en-US" dirty="0" smtClean="0"/>
              <a:t>KRMS – Kuali Rules Management System (</a:t>
            </a:r>
            <a:r>
              <a:rPr lang="en-US" dirty="0" err="1" smtClean="0"/>
              <a:t>PeopleFlow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27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14072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58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</a:t>
            </a:r>
          </a:p>
          <a:p>
            <a:pPr lvl="1"/>
            <a:r>
              <a:rPr lang="en-US" dirty="0" smtClean="0"/>
              <a:t>Routes to the Primary instead of the Fiscal Officer</a:t>
            </a:r>
          </a:p>
          <a:p>
            <a:pPr lvl="1"/>
            <a:r>
              <a:rPr lang="en-US" dirty="0" smtClean="0"/>
              <a:t>14206 (</a:t>
            </a:r>
            <a:r>
              <a:rPr lang="en-US" dirty="0" err="1" smtClean="0"/>
              <a:t>fhogg</a:t>
            </a:r>
            <a:r>
              <a:rPr lang="en-US" dirty="0" smtClean="0"/>
              <a:t>/</a:t>
            </a:r>
            <a:r>
              <a:rPr lang="en-US" dirty="0" err="1" smtClean="0"/>
              <a:t>rorenfro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Fiscal Officer can pull up the document</a:t>
            </a:r>
          </a:p>
          <a:p>
            <a:r>
              <a:rPr lang="en-US" dirty="0" smtClean="0"/>
              <a:t>Secondary</a:t>
            </a:r>
          </a:p>
          <a:p>
            <a:pPr lvl="1"/>
            <a:r>
              <a:rPr lang="en-US" dirty="0" smtClean="0"/>
              <a:t>Routes to Primary or Assignee </a:t>
            </a:r>
          </a:p>
          <a:p>
            <a:pPr lvl="1"/>
            <a:r>
              <a:rPr lang="en-US" dirty="0" smtClean="0"/>
              <a:t>Secondary can take Action</a:t>
            </a:r>
          </a:p>
          <a:p>
            <a:pPr lvl="1"/>
            <a:r>
              <a:rPr lang="en-US" dirty="0" smtClean="0"/>
              <a:t>14204 (</a:t>
            </a:r>
            <a:r>
              <a:rPr lang="en-US" dirty="0" err="1"/>
              <a:t>rmunroe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22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1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973</TotalTime>
  <Words>300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Workflow/OLE-3510</vt:lpstr>
      <vt:lpstr>Accessing Saved Docs</vt:lpstr>
      <vt:lpstr>PURAP App Document Status</vt:lpstr>
      <vt:lpstr>But…</vt:lpstr>
      <vt:lpstr>DEMO</vt:lpstr>
      <vt:lpstr>New RICE Functionality</vt:lpstr>
      <vt:lpstr>DEMO</vt:lpstr>
      <vt:lpstr>Delegations</vt:lpstr>
      <vt:lpstr>DEMO</vt:lpstr>
      <vt:lpstr>User Docs to set up Workflow</vt:lpstr>
      <vt:lpstr>DEMO</vt:lpstr>
    </vt:vector>
  </TitlesOfParts>
  <Company>University of Arizona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Workflow</dc:title>
  <dc:creator>Kymber Horn</dc:creator>
  <cp:lastModifiedBy>Kymber Horn</cp:lastModifiedBy>
  <cp:revision>12</cp:revision>
  <dcterms:created xsi:type="dcterms:W3CDTF">2013-05-14T03:21:42Z</dcterms:created>
  <dcterms:modified xsi:type="dcterms:W3CDTF">2013-05-14T19:35:27Z</dcterms:modified>
</cp:coreProperties>
</file>